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vbaPro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ms-powerpoint.slideshow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handoutMasterIdLst>
    <p:handoutMasterId r:id="rId49"/>
  </p:handoutMasterIdLst>
  <p:sldIdLst>
    <p:sldId id="636" r:id="rId5"/>
    <p:sldId id="634" r:id="rId6"/>
    <p:sldId id="633" r:id="rId7"/>
    <p:sldId id="276" r:id="rId8"/>
    <p:sldId id="277" r:id="rId9"/>
    <p:sldId id="635" r:id="rId10"/>
    <p:sldId id="637" r:id="rId11"/>
    <p:sldId id="638" r:id="rId12"/>
    <p:sldId id="641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524" r:id="rId33"/>
    <p:sldId id="525" r:id="rId34"/>
    <p:sldId id="526" r:id="rId35"/>
    <p:sldId id="527" r:id="rId36"/>
    <p:sldId id="528" r:id="rId37"/>
    <p:sldId id="529" r:id="rId38"/>
    <p:sldId id="545" r:id="rId39"/>
    <p:sldId id="546" r:id="rId40"/>
    <p:sldId id="547" r:id="rId41"/>
    <p:sldId id="548" r:id="rId42"/>
    <p:sldId id="550" r:id="rId43"/>
    <p:sldId id="551" r:id="rId44"/>
    <p:sldId id="552" r:id="rId45"/>
    <p:sldId id="553" r:id="rId46"/>
    <p:sldId id="632" r:id="rId4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mantas Vilimas" initials="IV" lastIdx="2" clrIdx="0">
    <p:extLst>
      <p:ext uri="{19B8F6BF-5375-455C-9EA6-DF929625EA0E}">
        <p15:presenceInfo xmlns:p15="http://schemas.microsoft.com/office/powerpoint/2012/main" userId="9d947ddd4bfc89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151"/>
    <a:srgbClr val="765252"/>
    <a:srgbClr val="2C437B"/>
    <a:srgbClr val="485A8C"/>
    <a:srgbClr val="4C5D8D"/>
    <a:srgbClr val="41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4" autoAdjust="0"/>
    <p:restoredTop sz="94280" autoAdjust="0"/>
  </p:normalViewPr>
  <p:slideViewPr>
    <p:cSldViewPr showGuides="1">
      <p:cViewPr varScale="1">
        <p:scale>
          <a:sx n="93" d="100"/>
          <a:sy n="93" d="100"/>
        </p:scale>
        <p:origin x="294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06/relationships/vbaProject" Target="vbaProject.bin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31115"/>
  <ax:ocxPr ax:name="ExtentY" ax:value="13335"/>
  <ax:ocxPr ax:name="ViewMode" ax:value="0"/>
  <ax:ocxPr ax:name="Offline" ax:value="0"/>
  <ax:ocxPr ax:name="Silent" ax:value="1"/>
  <ax:ocxPr ax:name="RegisterAsBrowser" ax:value="0"/>
  <ax:ocxPr ax:name="RegisterAsDropTarget" ax:value="1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11/4/2018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11/4/2018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044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38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lt-LT" smtClean="0"/>
              <a:pPr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73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11/4/2018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11/4/2018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11/4/2018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11/4/2018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11/4/2018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11/4/2018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11/4/2018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11/4/2018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0.xml"/><Relationship Id="rId18" Type="http://schemas.openxmlformats.org/officeDocument/2006/relationships/slide" Target="slide25.xml"/><Relationship Id="rId26" Type="http://schemas.openxmlformats.org/officeDocument/2006/relationships/slide" Target="slide33.xml"/><Relationship Id="rId39" Type="http://schemas.openxmlformats.org/officeDocument/2006/relationships/slide" Target="slide2.xml"/><Relationship Id="rId21" Type="http://schemas.openxmlformats.org/officeDocument/2006/relationships/slide" Target="slide28.xml"/><Relationship Id="rId34" Type="http://schemas.openxmlformats.org/officeDocument/2006/relationships/slide" Target="slide41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5" Type="http://schemas.openxmlformats.org/officeDocument/2006/relationships/slide" Target="slide31.xml"/><Relationship Id="rId33" Type="http://schemas.openxmlformats.org/officeDocument/2006/relationships/slide" Target="slide40.xml"/><Relationship Id="rId38" Type="http://schemas.openxmlformats.org/officeDocument/2006/relationships/slide" Target="slide1.xml"/><Relationship Id="rId2" Type="http://schemas.openxmlformats.org/officeDocument/2006/relationships/slide" Target="slide10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29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24" Type="http://schemas.openxmlformats.org/officeDocument/2006/relationships/slide" Target="slide32.xml"/><Relationship Id="rId32" Type="http://schemas.openxmlformats.org/officeDocument/2006/relationships/slide" Target="slide39.xml"/><Relationship Id="rId37" Type="http://schemas.openxmlformats.org/officeDocument/2006/relationships/slide" Target="slide5.xml"/><Relationship Id="rId5" Type="http://schemas.openxmlformats.org/officeDocument/2006/relationships/slide" Target="slide13.xml"/><Relationship Id="rId15" Type="http://schemas.openxmlformats.org/officeDocument/2006/relationships/slide" Target="slide22.xml"/><Relationship Id="rId23" Type="http://schemas.openxmlformats.org/officeDocument/2006/relationships/slide" Target="slide30.xml"/><Relationship Id="rId28" Type="http://schemas.openxmlformats.org/officeDocument/2006/relationships/slide" Target="slide35.xml"/><Relationship Id="rId36" Type="http://schemas.openxmlformats.org/officeDocument/2006/relationships/slide" Target="slide43.xml"/><Relationship Id="rId10" Type="http://schemas.openxmlformats.org/officeDocument/2006/relationships/slide" Target="slide17.xml"/><Relationship Id="rId19" Type="http://schemas.openxmlformats.org/officeDocument/2006/relationships/slide" Target="slide26.xml"/><Relationship Id="rId31" Type="http://schemas.openxmlformats.org/officeDocument/2006/relationships/slide" Target="slide38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21.xml"/><Relationship Id="rId22" Type="http://schemas.openxmlformats.org/officeDocument/2006/relationships/slide" Target="slide29.xml"/><Relationship Id="rId27" Type="http://schemas.openxmlformats.org/officeDocument/2006/relationships/slide" Target="slide34.xml"/><Relationship Id="rId30" Type="http://schemas.openxmlformats.org/officeDocument/2006/relationships/slide" Target="slide37.xml"/><Relationship Id="rId35" Type="http://schemas.openxmlformats.org/officeDocument/2006/relationships/slide" Target="slide42.xml"/><Relationship Id="rId8" Type="http://schemas.openxmlformats.org/officeDocument/2006/relationships/slide" Target="slide15.xml"/><Relationship Id="rId3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slide" Target="slide38.xml"/><Relationship Id="rId17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5" Type="http://schemas.openxmlformats.org/officeDocument/2006/relationships/slide" Target="slide41.xml"/><Relationship Id="rId10" Type="http://schemas.openxmlformats.org/officeDocument/2006/relationships/slide" Target="slide36.xml"/><Relationship Id="rId19" Type="http://schemas.openxmlformats.org/officeDocument/2006/relationships/slide" Target="slide2.xml"/><Relationship Id="rId4" Type="http://schemas.openxmlformats.org/officeDocument/2006/relationships/slide" Target="slide30.xml"/><Relationship Id="rId9" Type="http://schemas.openxmlformats.org/officeDocument/2006/relationships/slide" Target="slide35.xml"/><Relationship Id="rId14" Type="http://schemas.openxmlformats.org/officeDocument/2006/relationships/slide" Target="slide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slide" Target="slide1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pollev.com/irmantasvili3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microsoft.com/office/2011/relationships/webextension" Target="../webextensions/webextension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211" y="1603374"/>
            <a:ext cx="6805745" cy="1368426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Blackadder ITC" panose="04020505051007020D02" pitchFamily="82" charset="0"/>
              </a:rPr>
              <a:t>Will you answer?</a:t>
            </a:r>
            <a:endParaRPr lang="en-US" sz="8000" dirty="0"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211" y="3200400"/>
            <a:ext cx="6805745" cy="533400"/>
          </a:xfrm>
        </p:spPr>
        <p:txBody>
          <a:bodyPr/>
          <a:lstStyle/>
          <a:p>
            <a:pPr algn="ctr"/>
            <a:r>
              <a:rPr lang="en-US" dirty="0" smtClean="0"/>
              <a:t>Bible quiz</a:t>
            </a:r>
            <a:endParaRPr lang="en-US" dirty="0"/>
          </a:p>
        </p:txBody>
      </p:sp>
      <p:sp>
        <p:nvSpPr>
          <p:cNvPr id="6" name="Rectangle 5">
            <a:hlinkClick r:id="rId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058882" y="4251047"/>
            <a:ext cx="2438400" cy="701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LET’S PLAY!</a:t>
            </a:r>
            <a:endParaRPr lang="lt-LT" sz="2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75212" y="3048000"/>
            <a:ext cx="68057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7445868" y="6301860"/>
            <a:ext cx="1816830" cy="4037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EXIT</a:t>
            </a:r>
            <a:endParaRPr lang="lt-LT" sz="1200" b="1" dirty="0"/>
          </a:p>
        </p:txBody>
      </p:sp>
      <p:sp>
        <p:nvSpPr>
          <p:cNvPr id="10" name="Rectangle 9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372386" y="5235060"/>
            <a:ext cx="1816829" cy="403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VERSION’S INFORMATION</a:t>
            </a:r>
            <a:endParaRPr lang="lt-LT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-49068"/>
            <a:ext cx="3962400" cy="1867138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399212" y="5235060"/>
            <a:ext cx="1816829" cy="403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TUTORIAL</a:t>
            </a:r>
            <a:endParaRPr lang="lt-LT" sz="1200" b="1" dirty="0"/>
          </a:p>
        </p:txBody>
      </p:sp>
      <p:sp>
        <p:nvSpPr>
          <p:cNvPr id="14" name="Rectangle 13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399212" y="5768460"/>
            <a:ext cx="1816829" cy="40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dirty="0" smtClean="0"/>
              <a:t>SURF THE WEBSITE</a:t>
            </a:r>
            <a:endParaRPr lang="lt-LT" sz="1200" b="1" dirty="0"/>
          </a:p>
        </p:txBody>
      </p:sp>
      <p:sp>
        <p:nvSpPr>
          <p:cNvPr id="15" name="Rectangle 14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372386" y="5768460"/>
            <a:ext cx="1816829" cy="40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dirty="0" smtClean="0"/>
              <a:t>SUGGESTIONS FOR IMPROVEMENT</a:t>
            </a:r>
            <a:endParaRPr lang="lt-LT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08612" y="5329208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dirty="0" smtClean="0"/>
              <a:t>(does not work)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7912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9" grpId="0" animBg="1"/>
      <p:bldP spid="10" grpId="0" animBg="1"/>
      <p:bldP spid="12" grpId="0" animBg="1"/>
      <p:bldP spid="14" grpId="0" animBg="1"/>
      <p:bldP spid="1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057400"/>
            <a:ext cx="7008574" cy="1295400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In </a:t>
            </a:r>
            <a:r>
              <a:rPr lang="en-US" sz="3600" b="1" dirty="0"/>
              <a:t>Jesus’ illustration, ten virgins went out to meet this person.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412" y="4267200"/>
            <a:ext cx="351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Bridegroom</a:t>
            </a:r>
            <a:endParaRPr lang="lt-LT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CHECK</a:t>
            </a:r>
            <a:endParaRPr lang="lt-LT" dirty="0"/>
          </a:p>
        </p:txBody>
      </p:sp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sp>
        <p:nvSpPr>
          <p:cNvPr id="2" name="Action Button: Forward or Next 1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5" name="Group 4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12" name="Rectangle 11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0" name="Rectangle 9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7" name="Rectangle 6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Multiply 16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41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/>
      <p:bldP spid="13" grpId="0" animBg="1"/>
      <p:bldP spid="13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181781"/>
            <a:ext cx="7008574" cy="1199038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Chief </a:t>
            </a:r>
            <a:r>
              <a:rPr lang="en-US" sz="3600" b="1" dirty="0"/>
              <a:t>assistant of Bezalel in constructing the tabernacle.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412" y="4267200"/>
            <a:ext cx="351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Oholiab</a:t>
            </a:r>
            <a:endParaRPr lang="lt-LT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34" name="Multiply 3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22" name="Group 21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5" name="Rectangle 24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6" name="Rectangle 35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7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/>
      <p:bldP spid="13" grpId="0" animBg="1"/>
      <p:bldP spid="13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1676400"/>
            <a:ext cx="7008574" cy="2819400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The </a:t>
            </a:r>
            <a:r>
              <a:rPr lang="en-US" sz="3600" b="1" dirty="0"/>
              <a:t>kind of plants among which the baby Moses was hidden in an effort to keep him from being killed by Pharaoh.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412" y="4724400"/>
            <a:ext cx="351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Reeds</a:t>
            </a:r>
            <a:endParaRPr lang="lt-LT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5626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5" name="Multiply 24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9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0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438400"/>
            <a:ext cx="7008574" cy="1219200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Name </a:t>
            </a:r>
            <a:r>
              <a:rPr lang="en-US" sz="3600" b="1" dirty="0"/>
              <a:t>given to the last of God’s earthly creative works.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412" y="4572000"/>
            <a:ext cx="351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Eve</a:t>
            </a:r>
            <a:endParaRPr lang="lt-LT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5626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5" name="Multiply 24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9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6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/>
      <p:bldP spid="11" grpId="0" animBg="1"/>
      <p:bldP spid="11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438400"/>
            <a:ext cx="7008574" cy="685800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What </a:t>
            </a:r>
            <a:r>
              <a:rPr lang="en-US" sz="3600" b="1" dirty="0"/>
              <a:t>God cannot do?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412" y="4139625"/>
            <a:ext cx="351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Lie</a:t>
            </a:r>
            <a:endParaRPr lang="lt-LT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5" name="Multiply 24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9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8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080756"/>
            <a:ext cx="7008574" cy="1729244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One </a:t>
            </a:r>
            <a:r>
              <a:rPr lang="en-US" sz="3600" b="1" dirty="0"/>
              <a:t>of the items that David took from alongside Saul’s head while Saul was sleeping.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2383" y="42158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Spear</a:t>
            </a:r>
            <a:r>
              <a:rPr lang="lt-LT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water </a:t>
            </a:r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jug</a:t>
            </a:r>
            <a:endParaRPr lang="lt-LT" sz="3200" dirty="0"/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5" name="Multiply 24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590800"/>
            <a:ext cx="7008574" cy="685800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/>
              <a:t>Moses</a:t>
            </a:r>
            <a:r>
              <a:rPr lang="lt-LT" sz="3600" b="1" dirty="0"/>
              <a:t>’ father-in-law.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998" y="4267200"/>
            <a:ext cx="741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Jethro </a:t>
            </a:r>
            <a:r>
              <a:rPr lang="lt-LT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(Reuel</a:t>
            </a:r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lt-LT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6388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5" name="Multiply 24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1472625"/>
            <a:ext cx="7008574" cy="2786878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/>
              <a:t>Made </a:t>
            </a:r>
            <a:r>
              <a:rPr lang="en-US" sz="3600" b="1" dirty="0"/>
              <a:t>by Moses to keep people from dying, it was destroyed by King Hezekiah because it was being worshiped.</a:t>
            </a:r>
            <a:endParaRPr lang="lt-LT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2383" y="45206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Copper serp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</a:t>
            </a:r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nt</a:t>
            </a:r>
            <a:endParaRPr lang="lt-LT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5" name="Multiply 24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/>
              <a:t>Beginner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Beginner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7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825288"/>
            <a:ext cx="7008574" cy="679912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Birthplace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of Goliath.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2383" y="42672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Gath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Action Button: Forward or Next 25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28" name="Group 27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1" name="Rectangle 30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2" name="Rectangle 31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3" name="Rectangle 32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0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68532"/>
            <a:ext cx="7008574" cy="1711336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She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did not get along with her Christian sister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Syntyche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for a while.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Euodia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7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787400"/>
          </a:xfrm>
        </p:spPr>
        <p:txBody>
          <a:bodyPr/>
          <a:lstStyle/>
          <a:p>
            <a:pPr algn="ctr"/>
            <a:r>
              <a:rPr lang="lt-LT" b="1" dirty="0" smtClean="0"/>
              <a:t>GAME MODES</a:t>
            </a:r>
            <a:endParaRPr lang="lt-LT" b="1" dirty="0"/>
          </a:p>
        </p:txBody>
      </p:sp>
      <p:sp>
        <p:nvSpPr>
          <p:cNvPr id="9" name="Rectangle 8">
            <a:hlinkClick r:id="rId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932612" y="1600199"/>
            <a:ext cx="4443703" cy="44437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t-LT" b="1" dirty="0" smtClean="0"/>
          </a:p>
          <a:p>
            <a:pPr algn="ctr"/>
            <a:endParaRPr lang="en-US" b="1" dirty="0"/>
          </a:p>
          <a:p>
            <a:pPr algn="ctr"/>
            <a:endParaRPr lang="lt-LT" sz="27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lt-LT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RANDOM SELECTION</a:t>
            </a:r>
          </a:p>
          <a:p>
            <a:pPr algn="ctr"/>
            <a:endParaRPr lang="lt-LT" b="1" dirty="0"/>
          </a:p>
          <a:p>
            <a:pPr algn="ctr"/>
            <a:r>
              <a:rPr lang="lt-LT" sz="1600" dirty="0"/>
              <a:t>Mixed questions are given by random selection</a:t>
            </a:r>
            <a:r>
              <a:rPr lang="lt-LT" sz="1600" dirty="0" smtClean="0"/>
              <a:t>.</a:t>
            </a:r>
            <a:endParaRPr lang="lt-LT" sz="1600" dirty="0"/>
          </a:p>
          <a:p>
            <a:pPr algn="ctr"/>
            <a:endParaRPr lang="lt-LT" sz="1600" dirty="0"/>
          </a:p>
        </p:txBody>
      </p:sp>
      <p:sp>
        <p:nvSpPr>
          <p:cNvPr id="4" name="Rectangle 3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117309" y="1600200"/>
            <a:ext cx="4443703" cy="44437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lt-LT" b="1" dirty="0" smtClean="0"/>
          </a:p>
          <a:p>
            <a:pPr algn="ctr"/>
            <a:endParaRPr lang="lt-LT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lt-LT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LEVELS</a:t>
            </a:r>
          </a:p>
          <a:p>
            <a:pPr algn="ctr"/>
            <a:endParaRPr lang="en-US" sz="1600" dirty="0" smtClean="0"/>
          </a:p>
          <a:p>
            <a:pPr algn="ctr"/>
            <a:r>
              <a:rPr lang="lt-LT" sz="1600" dirty="0"/>
              <a:t>Choose one of the three levels which vary by difficulty of the questions.</a:t>
            </a:r>
          </a:p>
          <a:p>
            <a:pPr algn="ctr"/>
            <a:endParaRPr lang="lt-LT" sz="1600" dirty="0"/>
          </a:p>
          <a:p>
            <a:pPr algn="ctr"/>
            <a:endParaRPr lang="lt-LT" sz="1600" dirty="0"/>
          </a:p>
        </p:txBody>
      </p:sp>
      <p:sp>
        <p:nvSpPr>
          <p:cNvPr id="10" name="Multiply 9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117309" y="1219200"/>
            <a:ext cx="102590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0056812" y="6324600"/>
            <a:ext cx="1676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 to start</a:t>
            </a:r>
            <a:endParaRPr lang="lt-LT" sz="1500" dirty="0"/>
          </a:p>
        </p:txBody>
      </p:sp>
    </p:spTree>
    <p:extLst>
      <p:ext uri="{BB962C8B-B14F-4D97-AF65-F5344CB8AC3E}">
        <p14:creationId xmlns:p14="http://schemas.microsoft.com/office/powerpoint/2010/main" val="11383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590800"/>
            <a:ext cx="7008574" cy="1219200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Jesus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said that this does not die in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Gehenna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Maggot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7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68532"/>
            <a:ext cx="7008574" cy="1711336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Ancient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city where Melchizedek was king and priest.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Salem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9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86000"/>
            <a:ext cx="7008574" cy="1676400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She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had difficulty resolving a matter with her Christian sister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Euodia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Syntyche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7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194057"/>
            <a:ext cx="7008574" cy="1810636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secondary name by which Esau, Jacob’s twin brother, was known. 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Edom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1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438400"/>
            <a:ext cx="7008574" cy="1219200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Animal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closely related to but larger than the rabbit.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Hare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9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1905000"/>
            <a:ext cx="7008574" cy="2237819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Persian ruler who uncovered the document by Cyrus and allowed the temple to be rebuilt.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444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Darius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1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514600"/>
            <a:ext cx="7008574" cy="1219200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largest Hebrew unit of weight and monetary value.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Talent </a:t>
            </a:r>
            <a:r>
              <a:rPr lang="lt-LT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(34.2 kg)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2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438400"/>
            <a:ext cx="7008574" cy="1219200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God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provided this plant to shade the prophet Jonah.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3434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Bottle-gourd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(or castor-oil plant)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4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438400"/>
            <a:ext cx="7008574" cy="1219200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He 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was pressed into service to help carry Jesus’ torture stake. </a:t>
            </a: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Simon of Cyrene</a:t>
            </a:r>
            <a:endParaRPr lang="lt-LT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</a:t>
            </a:r>
            <a:endParaRPr lang="lt-LT" dirty="0"/>
          </a:p>
        </p:txBody>
      </p:sp>
      <p:sp>
        <p:nvSpPr>
          <p:cNvPr id="24" name="Multiply 23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Intermediate</a:t>
            </a:r>
            <a:endParaRPr lang="lt-LT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33" name="Rectangle 32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start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Rectangle 33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random selection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Rectangle 34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Back to levels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392366" y="-2713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t-LT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7" name="Action Button: Forward or Next 16">
            <a:hlinkClick r:id="" action="ppaction://macro?name=Shuffle_Intermediate_EN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Next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1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2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3" grpId="0" animBg="1"/>
      <p:bldP spid="13" grpId="1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438400"/>
            <a:ext cx="7008574" cy="1195844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Kažkas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kuris negimė, bet gyveno.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1910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Adomas ir/ar Ieva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7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8600"/>
            <a:ext cx="10157354" cy="787400"/>
          </a:xfrm>
        </p:spPr>
        <p:txBody>
          <a:bodyPr/>
          <a:lstStyle/>
          <a:p>
            <a:pPr algn="ctr"/>
            <a:r>
              <a:rPr lang="lt-LT" b="1" dirty="0" smtClean="0"/>
              <a:t>RANDOM SELECTION</a:t>
            </a:r>
            <a:endParaRPr lang="lt-LT" b="1" dirty="0"/>
          </a:p>
        </p:txBody>
      </p:sp>
      <p:sp>
        <p:nvSpPr>
          <p:cNvPr id="4" name="Bevel 3">
            <a:hlinkClick r:id="" action="ppaction://macro?name=Shuffle_RandomSelection_EN" highlightClick="1"/>
          </p:cNvPr>
          <p:cNvSpPr/>
          <p:nvPr/>
        </p:nvSpPr>
        <p:spPr>
          <a:xfrm>
            <a:off x="4405286" y="2133600"/>
            <a:ext cx="3581400" cy="3581400"/>
          </a:xfrm>
          <a:prstGeom prst="bevel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START</a:t>
            </a:r>
            <a:endParaRPr lang="lt-LT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Multiply 7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117309" y="1219200"/>
            <a:ext cx="102590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hlinkClick r:id="rId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0056812" y="6324600"/>
            <a:ext cx="1676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 to start</a:t>
            </a:r>
            <a:endParaRPr lang="lt-LT" sz="1500" dirty="0"/>
          </a:p>
        </p:txBody>
      </p:sp>
      <p:sp>
        <p:nvSpPr>
          <p:cNvPr id="10" name="Rectangle 9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151812" y="6324600"/>
            <a:ext cx="1676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 to game modes</a:t>
            </a:r>
            <a:endParaRPr lang="lt-LT" sz="1500" dirty="0"/>
          </a:p>
        </p:txBody>
      </p:sp>
    </p:spTree>
    <p:extLst>
      <p:ext uri="{BB962C8B-B14F-4D97-AF65-F5344CB8AC3E}">
        <p14:creationId xmlns:p14="http://schemas.microsoft.com/office/powerpoint/2010/main" val="4030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86000"/>
            <a:ext cx="7008574" cy="1195844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Ar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gali sielos skraidyti virš kapinių?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2383" y="3810000"/>
            <a:ext cx="70085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Taip</a:t>
            </a:r>
            <a:r>
              <a:rPr lang="lt-LT" sz="32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 </a:t>
            </a:r>
            <a:endParaRPr lang="lt-LT" sz="3200" b="1" u="sng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lt-LT" sz="2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Tai </a:t>
            </a:r>
            <a:r>
              <a:rPr lang="lt-LT" sz="2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gali būti paukštis arba lėktuve esantys žmonės (arba vienas </a:t>
            </a:r>
            <a:r>
              <a:rPr lang="lt-LT" sz="2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žmogus)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3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09799"/>
            <a:ext cx="7008574" cy="1764267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Kokios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geros savybės neturi Jehova, bet mes ją turime ugdytis?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399746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Kuklumas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0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09800"/>
            <a:ext cx="7008574" cy="167640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Sakė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netiesą – nieko jam už tai nebuvo. Pasakė tiesą – buvo nubaustas.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3434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Samsonas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819400"/>
            <a:ext cx="7008574" cy="813376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Kas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pirmas pateko į Šeolą?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3434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Abelis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7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1762047"/>
            <a:ext cx="7008574" cy="2267107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Du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žmonės, du vienodi stebuklai. Vienas jį atliko naudodamasis lazda, kitas – </a:t>
            </a:r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skraiste.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Kas tie žmonės buvo?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4196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Elijas ir Eliziejus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1995944"/>
            <a:ext cx="7008574" cy="2332712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Dvi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moterys tuo pačiu vardu. Abi šlovina Dievą šventykloje: džiaugiasi vaiku, viena savo, kita svetimu.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5206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Abi Onos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86000"/>
            <a:ext cx="7008574" cy="1752601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Kokios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blogos savybės neturi Šėtonas, bet turi žmonės (ne visi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)?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5206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Tingumas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8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514601"/>
            <a:ext cx="7008574" cy="129540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Pranašą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nešė, tiesą kalbėjo, bet nebus prikelta. Kas?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5206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Bileamo asilė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5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1751010"/>
            <a:ext cx="7008574" cy="2822581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Biblijos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personažas, kurio vardas nepaminėtas Biblijoje, tačiau jo laidojimo drabužių galima nusipirkti parduotuvėje.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7492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Loto žmona (druska)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3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1396417"/>
            <a:ext cx="7008574" cy="2565983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lt-LT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š pradžių jis/ji/jie/jos buvo, paskui išėjo, paskui buvo mokoma(-s, -i), paskui buvo skaičiuojama(-s, -i), paskui visa tai buvo pakartota.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055983"/>
            <a:ext cx="70085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Penkiaknygė</a:t>
            </a:r>
          </a:p>
          <a:p>
            <a:pPr algn="ctr"/>
            <a:r>
              <a:rPr lang="lt-LT" sz="2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</a:t>
            </a:r>
            <a:r>
              <a:rPr lang="lt-LT" sz="2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Pradžios, Išėjimo, Kunigų, Skaičių, Pakartoto Įstatymo </a:t>
            </a:r>
            <a:r>
              <a:rPr lang="lt-LT" sz="2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knygos)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5626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4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5167" y="129620"/>
            <a:ext cx="455612" cy="5011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200" dirty="0"/>
          </a:p>
        </p:txBody>
      </p:sp>
      <p:sp>
        <p:nvSpPr>
          <p:cNvPr id="7" name="Rectangle 6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6431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lt-LT" sz="1200" dirty="0"/>
          </a:p>
        </p:txBody>
      </p:sp>
      <p:sp>
        <p:nvSpPr>
          <p:cNvPr id="8" name="Rectangle 7">
            <a:hlinkClick r:id="rId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8623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</a:t>
            </a:r>
            <a:endParaRPr lang="lt-LT" sz="1200" dirty="0"/>
          </a:p>
        </p:txBody>
      </p:sp>
      <p:sp>
        <p:nvSpPr>
          <p:cNvPr id="9" name="Rectangle 8">
            <a:hlinkClick r:id="rId6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2527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  <a:endParaRPr lang="lt-LT" sz="1200" dirty="0"/>
          </a:p>
        </p:txBody>
      </p:sp>
      <p:sp>
        <p:nvSpPr>
          <p:cNvPr id="11" name="Rectangle 10">
            <a:hlinkClick r:id="rId7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24719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lt-LT" sz="1200" dirty="0"/>
          </a:p>
        </p:txBody>
      </p:sp>
      <p:sp>
        <p:nvSpPr>
          <p:cNvPr id="12" name="Rectangle 11">
            <a:hlinkClick r:id="rId8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0815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</a:t>
            </a:r>
            <a:endParaRPr lang="lt-LT" sz="1200" dirty="0"/>
          </a:p>
        </p:txBody>
      </p:sp>
      <p:sp>
        <p:nvSpPr>
          <p:cNvPr id="15" name="Rectangle 14">
            <a:hlinkClick r:id="rId8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6911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</a:t>
            </a:r>
            <a:endParaRPr lang="lt-LT" sz="1200" dirty="0"/>
          </a:p>
        </p:txBody>
      </p:sp>
      <p:sp>
        <p:nvSpPr>
          <p:cNvPr id="17" name="Rectangle 16">
            <a:hlinkClick r:id="rId9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3007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</a:t>
            </a:r>
            <a:endParaRPr lang="lt-LT" sz="1200" dirty="0"/>
          </a:p>
        </p:txBody>
      </p:sp>
      <p:sp>
        <p:nvSpPr>
          <p:cNvPr id="18" name="Rectangle 17">
            <a:hlinkClick r:id="rId10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9103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</a:t>
            </a:r>
            <a:endParaRPr lang="lt-LT" sz="1200" dirty="0"/>
          </a:p>
        </p:txBody>
      </p:sp>
      <p:sp>
        <p:nvSpPr>
          <p:cNvPr id="19" name="Rectangle 18">
            <a:hlinkClick r:id="rId11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55199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lt-LT" sz="1200" dirty="0"/>
          </a:p>
        </p:txBody>
      </p:sp>
      <p:sp>
        <p:nvSpPr>
          <p:cNvPr id="20" name="Rectangle 19">
            <a:hlinkClick r:id="rId1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1295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</a:t>
            </a:r>
            <a:endParaRPr lang="lt-LT" sz="1200" dirty="0"/>
          </a:p>
        </p:txBody>
      </p:sp>
      <p:sp>
        <p:nvSpPr>
          <p:cNvPr id="21" name="Rectangle 20">
            <a:hlinkClick r:id="rId13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73917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</a:t>
            </a:r>
            <a:endParaRPr lang="lt-LT" sz="1200" dirty="0"/>
          </a:p>
        </p:txBody>
      </p:sp>
      <p:sp>
        <p:nvSpPr>
          <p:cNvPr id="22" name="Rectangle 21">
            <a:hlinkClick r:id="rId14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354363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</a:t>
            </a:r>
            <a:endParaRPr lang="lt-LT" sz="1200" dirty="0"/>
          </a:p>
        </p:txBody>
      </p:sp>
      <p:sp>
        <p:nvSpPr>
          <p:cNvPr id="23" name="Rectangle 22">
            <a:hlinkClick r:id="rId1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969547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</a:t>
            </a:r>
            <a:endParaRPr lang="lt-LT" sz="1200" dirty="0"/>
          </a:p>
        </p:txBody>
      </p:sp>
      <p:sp>
        <p:nvSpPr>
          <p:cNvPr id="24" name="Rectangle 23">
            <a:hlinkClick r:id="rId16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584731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</a:t>
            </a:r>
            <a:endParaRPr lang="lt-LT" sz="1200" dirty="0"/>
          </a:p>
        </p:txBody>
      </p:sp>
      <p:sp>
        <p:nvSpPr>
          <p:cNvPr id="25" name="Rectangle 24">
            <a:hlinkClick r:id="rId17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9199915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</a:t>
            </a:r>
            <a:endParaRPr lang="lt-LT" sz="1200" dirty="0"/>
          </a:p>
        </p:txBody>
      </p:sp>
      <p:sp>
        <p:nvSpPr>
          <p:cNvPr id="26" name="Rectangle 25">
            <a:hlinkClick r:id="rId18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9815099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</a:t>
            </a:r>
            <a:endParaRPr lang="lt-LT" sz="1200" dirty="0"/>
          </a:p>
        </p:txBody>
      </p:sp>
      <p:sp>
        <p:nvSpPr>
          <p:cNvPr id="27" name="Rectangle 26">
            <a:hlinkClick r:id="rId19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0430283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</a:t>
            </a:r>
            <a:endParaRPr lang="lt-LT" sz="1200" dirty="0"/>
          </a:p>
        </p:txBody>
      </p:sp>
      <p:sp>
        <p:nvSpPr>
          <p:cNvPr id="28" name="Rectangle 27">
            <a:hlinkClick r:id="rId20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055328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</a:t>
            </a:r>
            <a:endParaRPr lang="lt-LT" sz="1200" dirty="0"/>
          </a:p>
        </p:txBody>
      </p:sp>
      <p:sp>
        <p:nvSpPr>
          <p:cNvPr id="29" name="Rectangle 28">
            <a:hlinkClick r:id="rId21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680373" y="1296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20</a:t>
            </a:r>
            <a:endParaRPr lang="lt-LT" sz="1200" dirty="0"/>
          </a:p>
        </p:txBody>
      </p:sp>
      <p:sp>
        <p:nvSpPr>
          <p:cNvPr id="30" name="Rectangle 29">
            <a:hlinkClick r:id="rId2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5167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21</a:t>
            </a:r>
            <a:endParaRPr lang="lt-LT" sz="1200" dirty="0"/>
          </a:p>
        </p:txBody>
      </p:sp>
      <p:sp>
        <p:nvSpPr>
          <p:cNvPr id="31" name="Rectangle 30">
            <a:hlinkClick r:id="rId23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431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</a:t>
            </a:r>
            <a:endParaRPr lang="lt-LT" sz="1200" dirty="0"/>
          </a:p>
        </p:txBody>
      </p:sp>
      <p:sp>
        <p:nvSpPr>
          <p:cNvPr id="32" name="Rectangle 31">
            <a:hlinkClick r:id="rId24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8623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</a:t>
            </a:r>
            <a:endParaRPr lang="lt-LT" sz="1200" dirty="0"/>
          </a:p>
        </p:txBody>
      </p:sp>
      <p:sp>
        <p:nvSpPr>
          <p:cNvPr id="33" name="Rectangle 32">
            <a:hlinkClick r:id="rId2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2527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</a:t>
            </a:r>
            <a:endParaRPr lang="lt-LT" sz="1200" dirty="0"/>
          </a:p>
        </p:txBody>
      </p:sp>
      <p:sp>
        <p:nvSpPr>
          <p:cNvPr id="34" name="Rectangle 33">
            <a:hlinkClick r:id="rId26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24719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</a:t>
            </a:r>
            <a:endParaRPr lang="lt-LT" sz="1200" dirty="0"/>
          </a:p>
        </p:txBody>
      </p:sp>
      <p:sp>
        <p:nvSpPr>
          <p:cNvPr id="35" name="Rectangle 34">
            <a:hlinkClick r:id="rId27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0815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</a:t>
            </a:r>
            <a:endParaRPr lang="lt-LT" sz="1200" dirty="0"/>
          </a:p>
        </p:txBody>
      </p:sp>
      <p:sp>
        <p:nvSpPr>
          <p:cNvPr id="36" name="Rectangle 35">
            <a:hlinkClick r:id="rId28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6911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</a:t>
            </a:r>
            <a:endParaRPr lang="lt-LT" sz="1200" dirty="0"/>
          </a:p>
        </p:txBody>
      </p:sp>
      <p:sp>
        <p:nvSpPr>
          <p:cNvPr id="37" name="Rectangle 36">
            <a:hlinkClick r:id="rId29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3007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</a:t>
            </a:r>
            <a:endParaRPr lang="lt-LT" sz="1200" dirty="0"/>
          </a:p>
        </p:txBody>
      </p:sp>
      <p:sp>
        <p:nvSpPr>
          <p:cNvPr id="38" name="Rectangle 37">
            <a:hlinkClick r:id="rId30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9103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</a:t>
            </a:r>
            <a:endParaRPr lang="lt-LT" sz="1200" dirty="0"/>
          </a:p>
        </p:txBody>
      </p:sp>
      <p:sp>
        <p:nvSpPr>
          <p:cNvPr id="39" name="Rectangle 38">
            <a:hlinkClick r:id="rId31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55199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</a:t>
            </a:r>
            <a:endParaRPr lang="lt-LT" sz="1200" dirty="0"/>
          </a:p>
        </p:txBody>
      </p:sp>
      <p:sp>
        <p:nvSpPr>
          <p:cNvPr id="40" name="Rectangle 39">
            <a:hlinkClick r:id="rId3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1295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</a:t>
            </a:r>
            <a:endParaRPr lang="lt-LT" sz="1200" dirty="0"/>
          </a:p>
        </p:txBody>
      </p:sp>
      <p:sp>
        <p:nvSpPr>
          <p:cNvPr id="41" name="Rectangle 40">
            <a:hlinkClick r:id="rId33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73917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</a:t>
            </a:r>
            <a:endParaRPr lang="lt-LT" sz="1200" dirty="0"/>
          </a:p>
        </p:txBody>
      </p:sp>
      <p:sp>
        <p:nvSpPr>
          <p:cNvPr id="42" name="Rectangle 41">
            <a:hlinkClick r:id="rId34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354363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</a:t>
            </a:r>
            <a:endParaRPr lang="lt-LT" sz="1200" dirty="0"/>
          </a:p>
        </p:txBody>
      </p:sp>
      <p:sp>
        <p:nvSpPr>
          <p:cNvPr id="43" name="Rectangle 42">
            <a:hlinkClick r:id="rId3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969547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</a:t>
            </a:r>
            <a:endParaRPr lang="lt-LT" sz="1200" dirty="0"/>
          </a:p>
        </p:txBody>
      </p:sp>
      <p:sp>
        <p:nvSpPr>
          <p:cNvPr id="44" name="Rectangle 43">
            <a:hlinkClick r:id="rId36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584731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</a:t>
            </a:r>
            <a:endParaRPr lang="lt-LT" sz="1200" dirty="0"/>
          </a:p>
        </p:txBody>
      </p:sp>
      <p:sp>
        <p:nvSpPr>
          <p:cNvPr id="45" name="Rectangle 4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199915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</a:t>
            </a:r>
            <a:endParaRPr lang="lt-LT" sz="1200" dirty="0"/>
          </a:p>
        </p:txBody>
      </p:sp>
      <p:sp>
        <p:nvSpPr>
          <p:cNvPr id="46" name="Rectangle 4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815099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</a:t>
            </a:r>
            <a:endParaRPr lang="lt-LT" sz="1200" dirty="0"/>
          </a:p>
        </p:txBody>
      </p:sp>
      <p:sp>
        <p:nvSpPr>
          <p:cNvPr id="47" name="Rectangle 4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0430283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38</a:t>
            </a:r>
            <a:endParaRPr lang="lt-LT" sz="1200" dirty="0"/>
          </a:p>
        </p:txBody>
      </p:sp>
      <p:sp>
        <p:nvSpPr>
          <p:cNvPr id="48" name="Rectangle 4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055328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39</a:t>
            </a:r>
            <a:endParaRPr lang="lt-LT" sz="1200" dirty="0"/>
          </a:p>
        </p:txBody>
      </p:sp>
      <p:sp>
        <p:nvSpPr>
          <p:cNvPr id="49" name="Rectangle 4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680373" y="739220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40</a:t>
            </a:r>
            <a:endParaRPr lang="lt-LT" sz="1200" dirty="0"/>
          </a:p>
        </p:txBody>
      </p:sp>
      <p:sp>
        <p:nvSpPr>
          <p:cNvPr id="70" name="Rectangle 6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0904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41</a:t>
            </a:r>
            <a:endParaRPr lang="lt-LT" sz="1200" dirty="0"/>
          </a:p>
        </p:txBody>
      </p:sp>
      <p:sp>
        <p:nvSpPr>
          <p:cNvPr id="71" name="Rectangle 7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489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42</a:t>
            </a:r>
            <a:endParaRPr lang="lt-LT" sz="1200" dirty="0"/>
          </a:p>
        </p:txBody>
      </p:sp>
      <p:sp>
        <p:nvSpPr>
          <p:cNvPr id="72" name="Rectangle 7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8681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44</a:t>
            </a:r>
            <a:endParaRPr lang="lt-LT" sz="1200" dirty="0"/>
          </a:p>
        </p:txBody>
      </p:sp>
      <p:sp>
        <p:nvSpPr>
          <p:cNvPr id="73" name="Rectangle 7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2585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43</a:t>
            </a:r>
            <a:endParaRPr lang="lt-LT" sz="1200" dirty="0"/>
          </a:p>
        </p:txBody>
      </p:sp>
      <p:sp>
        <p:nvSpPr>
          <p:cNvPr id="74" name="Rectangle 7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4777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45</a:t>
            </a:r>
            <a:endParaRPr lang="lt-LT" sz="1200" dirty="0"/>
          </a:p>
        </p:txBody>
      </p:sp>
      <p:sp>
        <p:nvSpPr>
          <p:cNvPr id="75" name="Rectangle 7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0873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46</a:t>
            </a:r>
            <a:endParaRPr lang="lt-LT" sz="1200" dirty="0"/>
          </a:p>
        </p:txBody>
      </p:sp>
      <p:sp>
        <p:nvSpPr>
          <p:cNvPr id="76" name="Rectangle 7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6969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47</a:t>
            </a:r>
            <a:endParaRPr lang="lt-LT" sz="1200" dirty="0"/>
          </a:p>
        </p:txBody>
      </p:sp>
      <p:sp>
        <p:nvSpPr>
          <p:cNvPr id="77" name="Rectangle 7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3065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48</a:t>
            </a:r>
            <a:endParaRPr lang="lt-LT" sz="1200" dirty="0"/>
          </a:p>
        </p:txBody>
      </p:sp>
      <p:sp>
        <p:nvSpPr>
          <p:cNvPr id="78" name="Rectangle 7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9161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49</a:t>
            </a:r>
            <a:endParaRPr lang="lt-LT" sz="1200" dirty="0"/>
          </a:p>
        </p:txBody>
      </p:sp>
      <p:sp>
        <p:nvSpPr>
          <p:cNvPr id="79" name="Rectangle 7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25716" y="136226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50</a:t>
            </a:r>
            <a:endParaRPr lang="lt-LT" sz="1200" dirty="0"/>
          </a:p>
        </p:txBody>
      </p:sp>
      <p:sp>
        <p:nvSpPr>
          <p:cNvPr id="80" name="Rectangle 7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135316" y="1362267"/>
            <a:ext cx="455612" cy="50117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200" dirty="0"/>
          </a:p>
        </p:txBody>
      </p:sp>
      <p:sp>
        <p:nvSpPr>
          <p:cNvPr id="81" name="Rectangle 8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744916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52</a:t>
            </a:r>
            <a:endParaRPr lang="lt-LT" sz="1200" dirty="0"/>
          </a:p>
        </p:txBody>
      </p:sp>
      <p:sp>
        <p:nvSpPr>
          <p:cNvPr id="82" name="Rectangle 8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360100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53</a:t>
            </a:r>
            <a:endParaRPr lang="lt-LT" sz="1200" dirty="0"/>
          </a:p>
        </p:txBody>
      </p:sp>
      <p:sp>
        <p:nvSpPr>
          <p:cNvPr id="83" name="Rectangle 8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975284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54</a:t>
            </a:r>
            <a:endParaRPr lang="lt-LT" sz="1200" dirty="0"/>
          </a:p>
        </p:txBody>
      </p:sp>
      <p:sp>
        <p:nvSpPr>
          <p:cNvPr id="84" name="Rectangle 8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8590468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55</a:t>
            </a:r>
            <a:endParaRPr lang="lt-LT" sz="1200" dirty="0"/>
          </a:p>
        </p:txBody>
      </p:sp>
      <p:sp>
        <p:nvSpPr>
          <p:cNvPr id="85" name="Rectangle 8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205652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56</a:t>
            </a:r>
            <a:endParaRPr lang="lt-LT" sz="1200" dirty="0"/>
          </a:p>
        </p:txBody>
      </p:sp>
      <p:sp>
        <p:nvSpPr>
          <p:cNvPr id="86" name="Rectangle 8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820836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57</a:t>
            </a:r>
            <a:endParaRPr lang="lt-LT" sz="1200" dirty="0"/>
          </a:p>
        </p:txBody>
      </p:sp>
      <p:sp>
        <p:nvSpPr>
          <p:cNvPr id="87" name="Rectangle 8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0436020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58</a:t>
            </a:r>
            <a:endParaRPr lang="lt-LT" sz="1200" dirty="0"/>
          </a:p>
        </p:txBody>
      </p:sp>
      <p:sp>
        <p:nvSpPr>
          <p:cNvPr id="88" name="Rectangle 8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061065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59</a:t>
            </a:r>
            <a:endParaRPr lang="lt-LT" sz="1200" dirty="0"/>
          </a:p>
        </p:txBody>
      </p:sp>
      <p:sp>
        <p:nvSpPr>
          <p:cNvPr id="89" name="Rectangle 8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686110" y="13622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60</a:t>
            </a:r>
            <a:endParaRPr lang="lt-LT" sz="1200" dirty="0"/>
          </a:p>
        </p:txBody>
      </p:sp>
      <p:sp>
        <p:nvSpPr>
          <p:cNvPr id="90" name="Rectangle 8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0904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61</a:t>
            </a:r>
            <a:endParaRPr lang="lt-LT" sz="1200" dirty="0"/>
          </a:p>
        </p:txBody>
      </p:sp>
      <p:sp>
        <p:nvSpPr>
          <p:cNvPr id="91" name="Rectangle 9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489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62</a:t>
            </a:r>
            <a:endParaRPr lang="lt-LT" sz="1200" dirty="0"/>
          </a:p>
        </p:txBody>
      </p:sp>
      <p:sp>
        <p:nvSpPr>
          <p:cNvPr id="92" name="Rectangle 9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8681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64</a:t>
            </a:r>
            <a:endParaRPr lang="lt-LT" sz="1200" dirty="0"/>
          </a:p>
        </p:txBody>
      </p:sp>
      <p:sp>
        <p:nvSpPr>
          <p:cNvPr id="93" name="Rectangle 9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2585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63</a:t>
            </a:r>
            <a:endParaRPr lang="lt-LT" sz="1200" dirty="0"/>
          </a:p>
        </p:txBody>
      </p:sp>
      <p:sp>
        <p:nvSpPr>
          <p:cNvPr id="94" name="Rectangle 9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4777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65</a:t>
            </a:r>
            <a:endParaRPr lang="lt-LT" sz="1200" dirty="0"/>
          </a:p>
        </p:txBody>
      </p:sp>
      <p:sp>
        <p:nvSpPr>
          <p:cNvPr id="95" name="Rectangle 9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0873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66</a:t>
            </a:r>
            <a:endParaRPr lang="lt-LT" sz="1200" dirty="0"/>
          </a:p>
        </p:txBody>
      </p:sp>
      <p:sp>
        <p:nvSpPr>
          <p:cNvPr id="96" name="Rectangle 9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6969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67</a:t>
            </a:r>
            <a:endParaRPr lang="lt-LT" sz="1200" dirty="0"/>
          </a:p>
        </p:txBody>
      </p:sp>
      <p:sp>
        <p:nvSpPr>
          <p:cNvPr id="97" name="Rectangle 9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3065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68</a:t>
            </a:r>
            <a:endParaRPr lang="lt-LT" sz="1200" dirty="0"/>
          </a:p>
        </p:txBody>
      </p:sp>
      <p:sp>
        <p:nvSpPr>
          <p:cNvPr id="98" name="Rectangle 9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9161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69</a:t>
            </a:r>
            <a:endParaRPr lang="lt-LT" sz="1200" dirty="0"/>
          </a:p>
        </p:txBody>
      </p:sp>
      <p:sp>
        <p:nvSpPr>
          <p:cNvPr id="99" name="Rectangle 9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257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70</a:t>
            </a:r>
            <a:endParaRPr lang="lt-LT" sz="1200" dirty="0"/>
          </a:p>
        </p:txBody>
      </p:sp>
      <p:sp>
        <p:nvSpPr>
          <p:cNvPr id="100" name="Rectangle 9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1353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71</a:t>
            </a:r>
            <a:endParaRPr lang="lt-LT" sz="1200" dirty="0"/>
          </a:p>
        </p:txBody>
      </p:sp>
      <p:sp>
        <p:nvSpPr>
          <p:cNvPr id="101" name="Rectangle 10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74491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72</a:t>
            </a:r>
            <a:endParaRPr lang="lt-LT" sz="1200" dirty="0"/>
          </a:p>
        </p:txBody>
      </p:sp>
      <p:sp>
        <p:nvSpPr>
          <p:cNvPr id="102" name="Rectangle 10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360100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73</a:t>
            </a:r>
            <a:endParaRPr lang="lt-LT" sz="1200" dirty="0"/>
          </a:p>
        </p:txBody>
      </p:sp>
      <p:sp>
        <p:nvSpPr>
          <p:cNvPr id="103" name="Rectangle 10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975284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74</a:t>
            </a:r>
            <a:endParaRPr lang="lt-LT" sz="1200" dirty="0"/>
          </a:p>
        </p:txBody>
      </p:sp>
      <p:sp>
        <p:nvSpPr>
          <p:cNvPr id="104" name="Rectangle 103">
            <a:hlinkClick r:id="rId11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590468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75</a:t>
            </a:r>
            <a:endParaRPr lang="lt-LT" sz="1200" dirty="0"/>
          </a:p>
        </p:txBody>
      </p:sp>
      <p:sp>
        <p:nvSpPr>
          <p:cNvPr id="105" name="Rectangle 104">
            <a:hlinkClick r:id="rId1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9205652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76</a:t>
            </a:r>
            <a:endParaRPr lang="lt-LT" sz="1200" dirty="0"/>
          </a:p>
        </p:txBody>
      </p:sp>
      <p:sp>
        <p:nvSpPr>
          <p:cNvPr id="106" name="Rectangle 105">
            <a:hlinkClick r:id="rId13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9820836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77</a:t>
            </a:r>
            <a:endParaRPr lang="lt-LT" sz="1200" dirty="0"/>
          </a:p>
        </p:txBody>
      </p:sp>
      <p:sp>
        <p:nvSpPr>
          <p:cNvPr id="107" name="Rectangle 106">
            <a:hlinkClick r:id="rId14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0436020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78</a:t>
            </a:r>
            <a:endParaRPr lang="lt-LT" sz="1200" dirty="0"/>
          </a:p>
        </p:txBody>
      </p:sp>
      <p:sp>
        <p:nvSpPr>
          <p:cNvPr id="108" name="Rectangle 107">
            <a:hlinkClick r:id="rId1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061065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79</a:t>
            </a:r>
            <a:endParaRPr lang="lt-LT" sz="1200" dirty="0"/>
          </a:p>
        </p:txBody>
      </p:sp>
      <p:sp>
        <p:nvSpPr>
          <p:cNvPr id="109" name="Rectangle 108">
            <a:hlinkClick r:id="rId16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686110" y="19718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80</a:t>
            </a:r>
            <a:endParaRPr lang="lt-LT" sz="1200" dirty="0"/>
          </a:p>
        </p:txBody>
      </p:sp>
      <p:sp>
        <p:nvSpPr>
          <p:cNvPr id="110" name="Rectangle 109">
            <a:hlinkClick r:id="rId17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0904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81</a:t>
            </a:r>
            <a:endParaRPr lang="lt-LT" sz="1200" dirty="0"/>
          </a:p>
        </p:txBody>
      </p:sp>
      <p:sp>
        <p:nvSpPr>
          <p:cNvPr id="111" name="Rectangle 110">
            <a:hlinkClick r:id="rId18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489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82</a:t>
            </a:r>
            <a:endParaRPr lang="lt-LT" sz="1200" dirty="0"/>
          </a:p>
        </p:txBody>
      </p:sp>
      <p:sp>
        <p:nvSpPr>
          <p:cNvPr id="112" name="Rectangle 111">
            <a:hlinkClick r:id="rId20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8681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84</a:t>
            </a:r>
            <a:endParaRPr lang="lt-LT" sz="1200" dirty="0"/>
          </a:p>
        </p:txBody>
      </p:sp>
      <p:sp>
        <p:nvSpPr>
          <p:cNvPr id="113" name="Rectangle 112">
            <a:hlinkClick r:id="rId19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2585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83</a:t>
            </a:r>
            <a:endParaRPr lang="lt-LT" sz="1200" dirty="0"/>
          </a:p>
        </p:txBody>
      </p:sp>
      <p:sp>
        <p:nvSpPr>
          <p:cNvPr id="114" name="Rectangle 113">
            <a:hlinkClick r:id="rId21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24777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85</a:t>
            </a:r>
            <a:endParaRPr lang="lt-LT" sz="1200" dirty="0"/>
          </a:p>
        </p:txBody>
      </p:sp>
      <p:sp>
        <p:nvSpPr>
          <p:cNvPr id="115" name="Rectangle 114">
            <a:hlinkClick r:id="rId2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0873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86</a:t>
            </a:r>
            <a:endParaRPr lang="lt-LT" sz="1200" dirty="0"/>
          </a:p>
        </p:txBody>
      </p:sp>
      <p:sp>
        <p:nvSpPr>
          <p:cNvPr id="116" name="Rectangle 115">
            <a:hlinkClick r:id="rId23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6969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87</a:t>
            </a:r>
            <a:endParaRPr lang="lt-LT" sz="1200" dirty="0"/>
          </a:p>
        </p:txBody>
      </p:sp>
      <p:sp>
        <p:nvSpPr>
          <p:cNvPr id="117" name="Rectangle 116">
            <a:hlinkClick r:id="rId2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3065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88</a:t>
            </a:r>
            <a:endParaRPr lang="lt-LT" sz="1200" dirty="0"/>
          </a:p>
        </p:txBody>
      </p:sp>
      <p:sp>
        <p:nvSpPr>
          <p:cNvPr id="118" name="Rectangle 117">
            <a:hlinkClick r:id="rId24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9161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89</a:t>
            </a:r>
            <a:endParaRPr lang="lt-LT" sz="1200" dirty="0"/>
          </a:p>
        </p:txBody>
      </p:sp>
      <p:sp>
        <p:nvSpPr>
          <p:cNvPr id="119" name="Rectangle 118">
            <a:hlinkClick r:id="rId26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55257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90</a:t>
            </a:r>
            <a:endParaRPr lang="lt-LT" sz="1200" dirty="0"/>
          </a:p>
        </p:txBody>
      </p:sp>
      <p:sp>
        <p:nvSpPr>
          <p:cNvPr id="120" name="Rectangle 119">
            <a:hlinkClick r:id="rId27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1353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91</a:t>
            </a:r>
            <a:endParaRPr lang="lt-LT" sz="1200" dirty="0"/>
          </a:p>
        </p:txBody>
      </p:sp>
      <p:sp>
        <p:nvSpPr>
          <p:cNvPr id="121" name="Rectangle 120">
            <a:hlinkClick r:id="rId28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674491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92</a:t>
            </a:r>
            <a:endParaRPr lang="lt-LT" sz="1200" dirty="0"/>
          </a:p>
        </p:txBody>
      </p:sp>
      <p:sp>
        <p:nvSpPr>
          <p:cNvPr id="122" name="Rectangle 121">
            <a:hlinkClick r:id="rId29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360100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93</a:t>
            </a:r>
            <a:endParaRPr lang="lt-LT" sz="1200" dirty="0"/>
          </a:p>
        </p:txBody>
      </p:sp>
      <p:sp>
        <p:nvSpPr>
          <p:cNvPr id="123" name="Rectangle 122">
            <a:hlinkClick r:id="rId30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975284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94</a:t>
            </a:r>
            <a:endParaRPr lang="lt-LT" sz="1200" dirty="0"/>
          </a:p>
        </p:txBody>
      </p:sp>
      <p:sp>
        <p:nvSpPr>
          <p:cNvPr id="124" name="Rectangle 123">
            <a:hlinkClick r:id="rId31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590468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95</a:t>
            </a:r>
            <a:endParaRPr lang="lt-LT" sz="1200" dirty="0"/>
          </a:p>
        </p:txBody>
      </p:sp>
      <p:sp>
        <p:nvSpPr>
          <p:cNvPr id="125" name="Rectangle 124">
            <a:hlinkClick r:id="rId3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9205652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96</a:t>
            </a:r>
            <a:endParaRPr lang="lt-LT" sz="1200" dirty="0"/>
          </a:p>
        </p:txBody>
      </p:sp>
      <p:sp>
        <p:nvSpPr>
          <p:cNvPr id="126" name="Rectangle 125">
            <a:hlinkClick r:id="rId33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9820836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97</a:t>
            </a:r>
            <a:endParaRPr lang="lt-LT" sz="1200" dirty="0"/>
          </a:p>
        </p:txBody>
      </p:sp>
      <p:sp>
        <p:nvSpPr>
          <p:cNvPr id="127" name="Rectangle 126">
            <a:hlinkClick r:id="rId34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0436020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98</a:t>
            </a:r>
            <a:endParaRPr lang="lt-LT" sz="1200" dirty="0"/>
          </a:p>
        </p:txBody>
      </p:sp>
      <p:sp>
        <p:nvSpPr>
          <p:cNvPr id="128" name="Rectangle 127">
            <a:hlinkClick r:id="rId35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061065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99</a:t>
            </a:r>
            <a:endParaRPr lang="lt-LT" sz="1200" dirty="0"/>
          </a:p>
        </p:txBody>
      </p:sp>
      <p:sp>
        <p:nvSpPr>
          <p:cNvPr id="129" name="Rectangle 128">
            <a:hlinkClick r:id="rId36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11686110" y="258146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</a:t>
            </a:r>
            <a:endParaRPr lang="lt-LT" sz="1200" dirty="0"/>
          </a:p>
        </p:txBody>
      </p:sp>
      <p:sp>
        <p:nvSpPr>
          <p:cNvPr id="130" name="Rectangle 12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0904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101</a:t>
            </a:r>
            <a:endParaRPr lang="lt-LT" sz="1200" dirty="0"/>
          </a:p>
        </p:txBody>
      </p:sp>
      <p:sp>
        <p:nvSpPr>
          <p:cNvPr id="131" name="Rectangle 13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489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102</a:t>
            </a:r>
            <a:endParaRPr lang="lt-LT" sz="1200" dirty="0"/>
          </a:p>
        </p:txBody>
      </p:sp>
      <p:sp>
        <p:nvSpPr>
          <p:cNvPr id="132" name="Rectangle 13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8681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104</a:t>
            </a:r>
            <a:endParaRPr lang="lt-LT" sz="1200" dirty="0"/>
          </a:p>
        </p:txBody>
      </p:sp>
      <p:sp>
        <p:nvSpPr>
          <p:cNvPr id="133" name="Rectangle 13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2585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103</a:t>
            </a:r>
            <a:endParaRPr lang="lt-LT" sz="1200" dirty="0"/>
          </a:p>
        </p:txBody>
      </p:sp>
      <p:sp>
        <p:nvSpPr>
          <p:cNvPr id="134" name="Rectangle 13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4777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105</a:t>
            </a:r>
            <a:endParaRPr lang="lt-LT" sz="1200" dirty="0"/>
          </a:p>
        </p:txBody>
      </p:sp>
      <p:sp>
        <p:nvSpPr>
          <p:cNvPr id="135" name="Rectangle 13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0873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106</a:t>
            </a:r>
            <a:endParaRPr lang="lt-LT" sz="1200" dirty="0"/>
          </a:p>
        </p:txBody>
      </p:sp>
      <p:sp>
        <p:nvSpPr>
          <p:cNvPr id="136" name="Rectangle 13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6969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107</a:t>
            </a:r>
            <a:endParaRPr lang="lt-LT" sz="1200" dirty="0"/>
          </a:p>
        </p:txBody>
      </p:sp>
      <p:sp>
        <p:nvSpPr>
          <p:cNvPr id="137" name="Rectangle 13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3065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108</a:t>
            </a:r>
            <a:endParaRPr lang="lt-LT" sz="1200" dirty="0"/>
          </a:p>
        </p:txBody>
      </p:sp>
      <p:sp>
        <p:nvSpPr>
          <p:cNvPr id="138" name="Rectangle 13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9161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109</a:t>
            </a:r>
            <a:endParaRPr lang="lt-LT" sz="1200" dirty="0"/>
          </a:p>
        </p:txBody>
      </p:sp>
      <p:sp>
        <p:nvSpPr>
          <p:cNvPr id="139" name="Rectangle 13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257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110</a:t>
            </a:r>
            <a:endParaRPr lang="lt-LT" sz="1200" dirty="0"/>
          </a:p>
        </p:txBody>
      </p:sp>
      <p:sp>
        <p:nvSpPr>
          <p:cNvPr id="140" name="Rectangle 13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1353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111</a:t>
            </a:r>
            <a:endParaRPr lang="lt-LT" sz="1200" dirty="0"/>
          </a:p>
        </p:txBody>
      </p:sp>
      <p:sp>
        <p:nvSpPr>
          <p:cNvPr id="141" name="Rectangle 14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74491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112</a:t>
            </a:r>
            <a:endParaRPr lang="lt-LT" sz="1200" dirty="0"/>
          </a:p>
        </p:txBody>
      </p:sp>
      <p:sp>
        <p:nvSpPr>
          <p:cNvPr id="142" name="Rectangle 14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360100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113</a:t>
            </a:r>
            <a:endParaRPr lang="lt-LT" sz="1200" dirty="0"/>
          </a:p>
        </p:txBody>
      </p:sp>
      <p:sp>
        <p:nvSpPr>
          <p:cNvPr id="143" name="Rectangle 14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975284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114</a:t>
            </a:r>
            <a:endParaRPr lang="lt-LT" sz="1200" dirty="0"/>
          </a:p>
        </p:txBody>
      </p:sp>
      <p:sp>
        <p:nvSpPr>
          <p:cNvPr id="144" name="Rectangle 14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8590468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115</a:t>
            </a:r>
            <a:endParaRPr lang="lt-LT" sz="1200" dirty="0"/>
          </a:p>
        </p:txBody>
      </p:sp>
      <p:sp>
        <p:nvSpPr>
          <p:cNvPr id="145" name="Rectangle 14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205652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116</a:t>
            </a:r>
            <a:endParaRPr lang="lt-LT" sz="1200" dirty="0"/>
          </a:p>
        </p:txBody>
      </p:sp>
      <p:sp>
        <p:nvSpPr>
          <p:cNvPr id="146" name="Rectangle 14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820836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117</a:t>
            </a:r>
            <a:endParaRPr lang="lt-LT" sz="1200" dirty="0"/>
          </a:p>
        </p:txBody>
      </p:sp>
      <p:sp>
        <p:nvSpPr>
          <p:cNvPr id="147" name="Rectangle 14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0436020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118</a:t>
            </a:r>
            <a:endParaRPr lang="lt-LT" sz="1200" dirty="0"/>
          </a:p>
        </p:txBody>
      </p:sp>
      <p:sp>
        <p:nvSpPr>
          <p:cNvPr id="148" name="Rectangle 14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061065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119</a:t>
            </a:r>
            <a:endParaRPr lang="lt-LT" sz="1200" dirty="0"/>
          </a:p>
        </p:txBody>
      </p:sp>
      <p:sp>
        <p:nvSpPr>
          <p:cNvPr id="149" name="Rectangle 14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686110" y="317224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120</a:t>
            </a:r>
            <a:endParaRPr lang="lt-LT" sz="1200" dirty="0"/>
          </a:p>
        </p:txBody>
      </p:sp>
      <p:sp>
        <p:nvSpPr>
          <p:cNvPr id="150" name="Rectangle 14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5167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121</a:t>
            </a:r>
            <a:endParaRPr lang="lt-LT" sz="1200" dirty="0"/>
          </a:p>
        </p:txBody>
      </p:sp>
      <p:sp>
        <p:nvSpPr>
          <p:cNvPr id="151" name="Rectangle 15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431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122</a:t>
            </a:r>
            <a:endParaRPr lang="lt-LT" sz="1200" dirty="0"/>
          </a:p>
        </p:txBody>
      </p:sp>
      <p:sp>
        <p:nvSpPr>
          <p:cNvPr id="152" name="Rectangle 15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8623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124</a:t>
            </a:r>
            <a:endParaRPr lang="lt-LT" sz="1200" dirty="0"/>
          </a:p>
        </p:txBody>
      </p:sp>
      <p:sp>
        <p:nvSpPr>
          <p:cNvPr id="153" name="Rectangle 15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2527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123</a:t>
            </a:r>
            <a:endParaRPr lang="lt-LT" sz="1200" dirty="0"/>
          </a:p>
        </p:txBody>
      </p:sp>
      <p:sp>
        <p:nvSpPr>
          <p:cNvPr id="154" name="Rectangle 15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4719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125</a:t>
            </a:r>
            <a:endParaRPr lang="lt-LT" sz="1200" dirty="0"/>
          </a:p>
        </p:txBody>
      </p:sp>
      <p:sp>
        <p:nvSpPr>
          <p:cNvPr id="155" name="Rectangle 15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0815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126</a:t>
            </a:r>
            <a:endParaRPr lang="lt-LT" sz="1200" dirty="0"/>
          </a:p>
        </p:txBody>
      </p:sp>
      <p:sp>
        <p:nvSpPr>
          <p:cNvPr id="156" name="Rectangle 15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6911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127</a:t>
            </a:r>
            <a:endParaRPr lang="lt-LT" sz="1200" dirty="0"/>
          </a:p>
        </p:txBody>
      </p:sp>
      <p:sp>
        <p:nvSpPr>
          <p:cNvPr id="157" name="Rectangle 15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3007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128</a:t>
            </a:r>
            <a:endParaRPr lang="lt-LT" sz="1200" dirty="0"/>
          </a:p>
        </p:txBody>
      </p:sp>
      <p:sp>
        <p:nvSpPr>
          <p:cNvPr id="158" name="Rectangle 15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9103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129</a:t>
            </a:r>
            <a:endParaRPr lang="lt-LT" sz="1200" dirty="0"/>
          </a:p>
        </p:txBody>
      </p:sp>
      <p:sp>
        <p:nvSpPr>
          <p:cNvPr id="159" name="Rectangle 15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199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130</a:t>
            </a:r>
            <a:endParaRPr lang="lt-LT" sz="1200" dirty="0"/>
          </a:p>
        </p:txBody>
      </p:sp>
      <p:sp>
        <p:nvSpPr>
          <p:cNvPr id="160" name="Rectangle 15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1295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131</a:t>
            </a:r>
            <a:endParaRPr lang="lt-LT" sz="1200" dirty="0"/>
          </a:p>
        </p:txBody>
      </p:sp>
      <p:sp>
        <p:nvSpPr>
          <p:cNvPr id="161" name="Rectangle 16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73917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132</a:t>
            </a:r>
            <a:endParaRPr lang="lt-LT" sz="1200" dirty="0"/>
          </a:p>
        </p:txBody>
      </p:sp>
      <p:sp>
        <p:nvSpPr>
          <p:cNvPr id="162" name="Rectangle 16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354363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133</a:t>
            </a:r>
            <a:endParaRPr lang="lt-LT" sz="1200" dirty="0"/>
          </a:p>
        </p:txBody>
      </p:sp>
      <p:sp>
        <p:nvSpPr>
          <p:cNvPr id="163" name="Rectangle 16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969547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134</a:t>
            </a:r>
            <a:endParaRPr lang="lt-LT" sz="1200" dirty="0"/>
          </a:p>
        </p:txBody>
      </p:sp>
      <p:sp>
        <p:nvSpPr>
          <p:cNvPr id="164" name="Rectangle 16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8584731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135</a:t>
            </a:r>
            <a:endParaRPr lang="lt-LT" sz="1200" dirty="0"/>
          </a:p>
        </p:txBody>
      </p:sp>
      <p:sp>
        <p:nvSpPr>
          <p:cNvPr id="165" name="Rectangle 16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199915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136</a:t>
            </a:r>
            <a:endParaRPr lang="lt-LT" sz="1200" dirty="0"/>
          </a:p>
        </p:txBody>
      </p:sp>
      <p:sp>
        <p:nvSpPr>
          <p:cNvPr id="166" name="Rectangle 16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815099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137</a:t>
            </a:r>
          </a:p>
        </p:txBody>
      </p:sp>
      <p:sp>
        <p:nvSpPr>
          <p:cNvPr id="167" name="Rectangle 16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0430283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138</a:t>
            </a:r>
            <a:endParaRPr lang="lt-LT" sz="1200" dirty="0"/>
          </a:p>
        </p:txBody>
      </p:sp>
      <p:sp>
        <p:nvSpPr>
          <p:cNvPr id="168" name="Rectangle 16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055328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139</a:t>
            </a:r>
            <a:endParaRPr lang="lt-LT" sz="1200" dirty="0"/>
          </a:p>
        </p:txBody>
      </p:sp>
      <p:sp>
        <p:nvSpPr>
          <p:cNvPr id="169" name="Rectangle 16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680373" y="37515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140</a:t>
            </a:r>
            <a:endParaRPr lang="lt-LT" sz="1200" dirty="0"/>
          </a:p>
        </p:txBody>
      </p:sp>
      <p:sp>
        <p:nvSpPr>
          <p:cNvPr id="170" name="Rectangle 16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5167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141</a:t>
            </a:r>
            <a:endParaRPr lang="lt-LT" sz="1200" dirty="0"/>
          </a:p>
        </p:txBody>
      </p:sp>
      <p:sp>
        <p:nvSpPr>
          <p:cNvPr id="171" name="Rectangle 17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431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142</a:t>
            </a:r>
            <a:endParaRPr lang="lt-LT" sz="1200" dirty="0"/>
          </a:p>
        </p:txBody>
      </p:sp>
      <p:sp>
        <p:nvSpPr>
          <p:cNvPr id="172" name="Rectangle 17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8623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144</a:t>
            </a:r>
            <a:endParaRPr lang="lt-LT" sz="1200" dirty="0"/>
          </a:p>
        </p:txBody>
      </p:sp>
      <p:sp>
        <p:nvSpPr>
          <p:cNvPr id="173" name="Rectangle 17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2527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143</a:t>
            </a:r>
            <a:endParaRPr lang="lt-LT" sz="1200" dirty="0"/>
          </a:p>
        </p:txBody>
      </p:sp>
      <p:sp>
        <p:nvSpPr>
          <p:cNvPr id="174" name="Rectangle 17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4719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145</a:t>
            </a:r>
            <a:endParaRPr lang="lt-LT" sz="1200" dirty="0"/>
          </a:p>
        </p:txBody>
      </p:sp>
      <p:sp>
        <p:nvSpPr>
          <p:cNvPr id="175" name="Rectangle 17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0815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146</a:t>
            </a:r>
            <a:endParaRPr lang="lt-LT" sz="1200" dirty="0"/>
          </a:p>
        </p:txBody>
      </p:sp>
      <p:sp>
        <p:nvSpPr>
          <p:cNvPr id="176" name="Rectangle 17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6911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147</a:t>
            </a:r>
            <a:endParaRPr lang="lt-LT" sz="1200" dirty="0"/>
          </a:p>
        </p:txBody>
      </p:sp>
      <p:sp>
        <p:nvSpPr>
          <p:cNvPr id="177" name="Rectangle 17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3007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148</a:t>
            </a:r>
            <a:endParaRPr lang="lt-LT" sz="1200" dirty="0"/>
          </a:p>
        </p:txBody>
      </p:sp>
      <p:sp>
        <p:nvSpPr>
          <p:cNvPr id="178" name="Rectangle 17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9103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149</a:t>
            </a:r>
            <a:endParaRPr lang="lt-LT" sz="1200" dirty="0"/>
          </a:p>
        </p:txBody>
      </p:sp>
      <p:sp>
        <p:nvSpPr>
          <p:cNvPr id="179" name="Rectangle 17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19979" y="4361166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150</a:t>
            </a:r>
            <a:endParaRPr lang="lt-LT" sz="1200" dirty="0"/>
          </a:p>
        </p:txBody>
      </p:sp>
      <p:sp>
        <p:nvSpPr>
          <p:cNvPr id="180" name="Rectangle 17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129579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151</a:t>
            </a:r>
            <a:endParaRPr lang="lt-LT" sz="1200" dirty="0"/>
          </a:p>
        </p:txBody>
      </p:sp>
      <p:sp>
        <p:nvSpPr>
          <p:cNvPr id="181" name="Rectangle 18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739179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152</a:t>
            </a:r>
            <a:endParaRPr lang="lt-LT" sz="1200" dirty="0"/>
          </a:p>
        </p:txBody>
      </p:sp>
      <p:sp>
        <p:nvSpPr>
          <p:cNvPr id="182" name="Rectangle 18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354363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153</a:t>
            </a:r>
            <a:endParaRPr lang="lt-LT" sz="1200" dirty="0"/>
          </a:p>
        </p:txBody>
      </p:sp>
      <p:sp>
        <p:nvSpPr>
          <p:cNvPr id="183" name="Rectangle 18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969547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154</a:t>
            </a:r>
            <a:endParaRPr lang="lt-LT" sz="1200" dirty="0"/>
          </a:p>
        </p:txBody>
      </p:sp>
      <p:sp>
        <p:nvSpPr>
          <p:cNvPr id="184" name="Rectangle 18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8584731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155</a:t>
            </a:r>
            <a:endParaRPr lang="lt-LT" sz="1200" dirty="0"/>
          </a:p>
        </p:txBody>
      </p:sp>
      <p:sp>
        <p:nvSpPr>
          <p:cNvPr id="185" name="Rectangle 18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199915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156</a:t>
            </a:r>
            <a:endParaRPr lang="lt-LT" sz="1200" dirty="0"/>
          </a:p>
        </p:txBody>
      </p:sp>
      <p:sp>
        <p:nvSpPr>
          <p:cNvPr id="186" name="Rectangle 18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815099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157</a:t>
            </a:r>
            <a:endParaRPr lang="lt-LT" sz="1200" dirty="0"/>
          </a:p>
        </p:txBody>
      </p:sp>
      <p:sp>
        <p:nvSpPr>
          <p:cNvPr id="187" name="Rectangle 18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0430283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158</a:t>
            </a:r>
            <a:endParaRPr lang="lt-LT" sz="1200" dirty="0"/>
          </a:p>
        </p:txBody>
      </p:sp>
      <p:sp>
        <p:nvSpPr>
          <p:cNvPr id="188" name="Rectangle 18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055328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159</a:t>
            </a:r>
            <a:endParaRPr lang="lt-LT" sz="1200" dirty="0"/>
          </a:p>
        </p:txBody>
      </p:sp>
      <p:sp>
        <p:nvSpPr>
          <p:cNvPr id="189" name="Rectangle 18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680373" y="4361166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160</a:t>
            </a:r>
            <a:endParaRPr lang="lt-LT" sz="1200" dirty="0"/>
          </a:p>
        </p:txBody>
      </p:sp>
      <p:sp>
        <p:nvSpPr>
          <p:cNvPr id="190" name="Rectangle 18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5167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161</a:t>
            </a:r>
            <a:endParaRPr lang="lt-LT" sz="1200" dirty="0"/>
          </a:p>
        </p:txBody>
      </p:sp>
      <p:sp>
        <p:nvSpPr>
          <p:cNvPr id="191" name="Rectangle 19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431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162</a:t>
            </a:r>
            <a:endParaRPr lang="lt-LT" sz="1200" dirty="0"/>
          </a:p>
        </p:txBody>
      </p:sp>
      <p:sp>
        <p:nvSpPr>
          <p:cNvPr id="192" name="Rectangle 19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8623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164</a:t>
            </a:r>
            <a:endParaRPr lang="lt-LT" sz="1200" dirty="0"/>
          </a:p>
        </p:txBody>
      </p:sp>
      <p:sp>
        <p:nvSpPr>
          <p:cNvPr id="193" name="Rectangle 19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2527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163</a:t>
            </a:r>
            <a:endParaRPr lang="lt-LT" sz="1200" dirty="0"/>
          </a:p>
        </p:txBody>
      </p:sp>
      <p:sp>
        <p:nvSpPr>
          <p:cNvPr id="194" name="Rectangle 19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4719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165</a:t>
            </a:r>
            <a:endParaRPr lang="lt-LT" sz="1200" dirty="0"/>
          </a:p>
        </p:txBody>
      </p:sp>
      <p:sp>
        <p:nvSpPr>
          <p:cNvPr id="195" name="Rectangle 19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0815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166</a:t>
            </a:r>
            <a:endParaRPr lang="lt-LT" sz="1200" dirty="0"/>
          </a:p>
        </p:txBody>
      </p:sp>
      <p:sp>
        <p:nvSpPr>
          <p:cNvPr id="196" name="Rectangle 19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6911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167</a:t>
            </a:r>
            <a:endParaRPr lang="lt-LT" sz="1200" dirty="0"/>
          </a:p>
        </p:txBody>
      </p:sp>
      <p:sp>
        <p:nvSpPr>
          <p:cNvPr id="197" name="Rectangle 19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3007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168</a:t>
            </a:r>
            <a:endParaRPr lang="lt-LT" sz="1200" dirty="0"/>
          </a:p>
        </p:txBody>
      </p:sp>
      <p:sp>
        <p:nvSpPr>
          <p:cNvPr id="198" name="Rectangle 19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9103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169</a:t>
            </a:r>
            <a:endParaRPr lang="lt-LT" sz="1200" dirty="0"/>
          </a:p>
        </p:txBody>
      </p:sp>
      <p:sp>
        <p:nvSpPr>
          <p:cNvPr id="199" name="Rectangle 19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199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170</a:t>
            </a:r>
            <a:endParaRPr lang="lt-LT" sz="1200" dirty="0"/>
          </a:p>
        </p:txBody>
      </p:sp>
      <p:sp>
        <p:nvSpPr>
          <p:cNvPr id="200" name="Rectangle 19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1295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171</a:t>
            </a:r>
            <a:endParaRPr lang="lt-LT" sz="1200" dirty="0"/>
          </a:p>
        </p:txBody>
      </p:sp>
      <p:sp>
        <p:nvSpPr>
          <p:cNvPr id="201" name="Rectangle 20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73917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172</a:t>
            </a:r>
            <a:endParaRPr lang="lt-LT" sz="1200" dirty="0"/>
          </a:p>
        </p:txBody>
      </p:sp>
      <p:sp>
        <p:nvSpPr>
          <p:cNvPr id="202" name="Rectangle 20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354363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173</a:t>
            </a:r>
            <a:endParaRPr lang="lt-LT" sz="1200" dirty="0"/>
          </a:p>
        </p:txBody>
      </p:sp>
      <p:sp>
        <p:nvSpPr>
          <p:cNvPr id="203" name="Rectangle 20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969547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174</a:t>
            </a:r>
            <a:endParaRPr lang="lt-LT" sz="1200" dirty="0"/>
          </a:p>
        </p:txBody>
      </p:sp>
      <p:sp>
        <p:nvSpPr>
          <p:cNvPr id="204" name="Rectangle 20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8584731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175</a:t>
            </a:r>
            <a:endParaRPr lang="lt-LT" sz="1200" dirty="0"/>
          </a:p>
        </p:txBody>
      </p:sp>
      <p:sp>
        <p:nvSpPr>
          <p:cNvPr id="205" name="Rectangle 20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199915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176</a:t>
            </a:r>
            <a:endParaRPr lang="lt-LT" sz="1200" dirty="0"/>
          </a:p>
        </p:txBody>
      </p:sp>
      <p:sp>
        <p:nvSpPr>
          <p:cNvPr id="206" name="Rectangle 20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815099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177</a:t>
            </a:r>
            <a:endParaRPr lang="lt-LT" sz="1200" dirty="0"/>
          </a:p>
        </p:txBody>
      </p:sp>
      <p:sp>
        <p:nvSpPr>
          <p:cNvPr id="207" name="Rectangle 20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0430283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178</a:t>
            </a:r>
            <a:endParaRPr lang="lt-LT" sz="1200" dirty="0"/>
          </a:p>
        </p:txBody>
      </p:sp>
      <p:sp>
        <p:nvSpPr>
          <p:cNvPr id="208" name="Rectangle 20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055328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179</a:t>
            </a:r>
            <a:endParaRPr lang="lt-LT" sz="1200" dirty="0"/>
          </a:p>
        </p:txBody>
      </p:sp>
      <p:sp>
        <p:nvSpPr>
          <p:cNvPr id="209" name="Rectangle 20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680373" y="49842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180</a:t>
            </a:r>
            <a:endParaRPr lang="lt-LT" sz="1200" dirty="0"/>
          </a:p>
        </p:txBody>
      </p:sp>
      <p:sp>
        <p:nvSpPr>
          <p:cNvPr id="210" name="Rectangle 20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5167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181</a:t>
            </a:r>
            <a:endParaRPr lang="lt-LT" sz="1200" dirty="0"/>
          </a:p>
        </p:txBody>
      </p:sp>
      <p:sp>
        <p:nvSpPr>
          <p:cNvPr id="211" name="Rectangle 21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431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182</a:t>
            </a:r>
            <a:endParaRPr lang="lt-LT" sz="1200" dirty="0"/>
          </a:p>
        </p:txBody>
      </p:sp>
      <p:sp>
        <p:nvSpPr>
          <p:cNvPr id="212" name="Rectangle 21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8623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184</a:t>
            </a:r>
            <a:endParaRPr lang="lt-LT" sz="1200" dirty="0"/>
          </a:p>
        </p:txBody>
      </p:sp>
      <p:sp>
        <p:nvSpPr>
          <p:cNvPr id="213" name="Rectangle 21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2527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183</a:t>
            </a:r>
            <a:endParaRPr lang="lt-LT" sz="1200" dirty="0"/>
          </a:p>
        </p:txBody>
      </p:sp>
      <p:sp>
        <p:nvSpPr>
          <p:cNvPr id="214" name="Rectangle 21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4719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185</a:t>
            </a:r>
            <a:endParaRPr lang="lt-LT" sz="1200" dirty="0"/>
          </a:p>
        </p:txBody>
      </p:sp>
      <p:sp>
        <p:nvSpPr>
          <p:cNvPr id="215" name="Rectangle 21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0815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186</a:t>
            </a:r>
            <a:endParaRPr lang="lt-LT" sz="1200" dirty="0"/>
          </a:p>
        </p:txBody>
      </p:sp>
      <p:sp>
        <p:nvSpPr>
          <p:cNvPr id="216" name="Rectangle 21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36911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187</a:t>
            </a:r>
            <a:endParaRPr lang="lt-LT" sz="1200" dirty="0"/>
          </a:p>
        </p:txBody>
      </p:sp>
      <p:sp>
        <p:nvSpPr>
          <p:cNvPr id="217" name="Rectangle 21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3007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188</a:t>
            </a:r>
            <a:endParaRPr lang="lt-LT" sz="1200" dirty="0"/>
          </a:p>
        </p:txBody>
      </p:sp>
      <p:sp>
        <p:nvSpPr>
          <p:cNvPr id="218" name="Rectangle 21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49103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189</a:t>
            </a:r>
            <a:endParaRPr lang="lt-LT" sz="1200" dirty="0"/>
          </a:p>
        </p:txBody>
      </p:sp>
      <p:sp>
        <p:nvSpPr>
          <p:cNvPr id="219" name="Rectangle 21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199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190</a:t>
            </a:r>
            <a:endParaRPr lang="lt-LT" sz="1200" dirty="0"/>
          </a:p>
        </p:txBody>
      </p:sp>
      <p:sp>
        <p:nvSpPr>
          <p:cNvPr id="220" name="Rectangle 21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1295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191</a:t>
            </a:r>
            <a:endParaRPr lang="lt-LT" sz="1200" dirty="0"/>
          </a:p>
        </p:txBody>
      </p:sp>
      <p:sp>
        <p:nvSpPr>
          <p:cNvPr id="221" name="Rectangle 220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73917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192</a:t>
            </a:r>
            <a:endParaRPr lang="lt-LT" sz="1200" dirty="0"/>
          </a:p>
        </p:txBody>
      </p:sp>
      <p:sp>
        <p:nvSpPr>
          <p:cNvPr id="222" name="Rectangle 221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354363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193</a:t>
            </a:r>
            <a:endParaRPr lang="lt-LT" sz="1200" dirty="0"/>
          </a:p>
        </p:txBody>
      </p:sp>
      <p:sp>
        <p:nvSpPr>
          <p:cNvPr id="223" name="Rectangle 222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969547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194</a:t>
            </a:r>
            <a:endParaRPr lang="lt-LT" sz="1200" dirty="0"/>
          </a:p>
        </p:txBody>
      </p:sp>
      <p:sp>
        <p:nvSpPr>
          <p:cNvPr id="224" name="Rectangle 22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8584731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195</a:t>
            </a:r>
            <a:endParaRPr lang="lt-LT" sz="1200" dirty="0"/>
          </a:p>
        </p:txBody>
      </p:sp>
      <p:sp>
        <p:nvSpPr>
          <p:cNvPr id="225" name="Rectangle 22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199915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196</a:t>
            </a:r>
            <a:endParaRPr lang="lt-LT" sz="1200" dirty="0"/>
          </a:p>
        </p:txBody>
      </p:sp>
      <p:sp>
        <p:nvSpPr>
          <p:cNvPr id="226" name="Rectangle 22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9815099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197</a:t>
            </a:r>
            <a:endParaRPr lang="lt-LT" sz="1200" dirty="0"/>
          </a:p>
        </p:txBody>
      </p:sp>
      <p:sp>
        <p:nvSpPr>
          <p:cNvPr id="227" name="Rectangle 22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0430283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198</a:t>
            </a:r>
            <a:endParaRPr lang="lt-LT" sz="1200" dirty="0"/>
          </a:p>
        </p:txBody>
      </p:sp>
      <p:sp>
        <p:nvSpPr>
          <p:cNvPr id="228" name="Rectangle 22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055328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199</a:t>
            </a:r>
            <a:endParaRPr lang="lt-LT" sz="1200" dirty="0"/>
          </a:p>
        </p:txBody>
      </p:sp>
      <p:sp>
        <p:nvSpPr>
          <p:cNvPr id="229" name="Rectangle 22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680373" y="5593813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200</a:t>
            </a:r>
            <a:endParaRPr lang="lt-LT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534159" y="6324600"/>
            <a:ext cx="464394" cy="452651"/>
            <a:chOff x="11510940" y="6234575"/>
            <a:chExt cx="510833" cy="510833"/>
          </a:xfrm>
        </p:grpSpPr>
        <p:sp>
          <p:nvSpPr>
            <p:cNvPr id="3" name="Rectangle 2">
              <a:hlinkClick r:id="rId37" action="ppaction://hlinksldjump"/>
            </p:cNvPr>
            <p:cNvSpPr/>
            <p:nvPr/>
          </p:nvSpPr>
          <p:spPr>
            <a:xfrm>
              <a:off x="11510940" y="6234575"/>
              <a:ext cx="510833" cy="5108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" name="Right Arrow 4">
              <a:hlinkClick r:id="rId37" action="ppaction://hlinksldjump"/>
            </p:cNvPr>
            <p:cNvSpPr/>
            <p:nvPr/>
          </p:nvSpPr>
          <p:spPr>
            <a:xfrm>
              <a:off x="11629881" y="6351325"/>
              <a:ext cx="295735" cy="279691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266" name="Rectangle 265">
            <a:hlinkClick r:id="rId3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9612725" y="6324600"/>
            <a:ext cx="16764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Grįžti į pradžią</a:t>
            </a:r>
            <a:endParaRPr lang="lt-LT" sz="1500" dirty="0"/>
          </a:p>
        </p:txBody>
      </p:sp>
      <p:sp>
        <p:nvSpPr>
          <p:cNvPr id="267" name="Rectangle 266">
            <a:hlinkClick r:id="rId3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694612" y="6324600"/>
            <a:ext cx="1676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Grįžti į žaidimo variantus</a:t>
            </a:r>
            <a:endParaRPr lang="lt-LT" sz="15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2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5" fill="hold">
                      <p:stCondLst>
                        <p:cond delay="0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>
                      <p:stCondLst>
                        <p:cond delay="0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>
                      <p:stCondLst>
                        <p:cond delay="0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878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9" fill="hold">
                      <p:stCondLst>
                        <p:cond delay="0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890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1" fill="hold">
                      <p:stCondLst>
                        <p:cond delay="0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9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7" fill="hold">
                      <p:stCondLst>
                        <p:cond delay="0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08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9" fill="hold">
                      <p:stCondLst>
                        <p:cond delay="0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914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5" fill="hold">
                      <p:stCondLst>
                        <p:cond delay="0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94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5" fill="hold">
                      <p:stCondLst>
                        <p:cond delay="0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950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1" fill="hold">
                      <p:stCondLst>
                        <p:cond delay="0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956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7" fill="hold">
                      <p:stCondLst>
                        <p:cond delay="0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>
                      <p:stCondLst>
                        <p:cond delay="0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99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9" fill="hold">
                      <p:stCondLst>
                        <p:cond delay="0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00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5" fill="hold">
                      <p:stCondLst>
                        <p:cond delay="0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6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028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9" fill="hold">
                      <p:stCondLst>
                        <p:cond delay="0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034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5" fill="hold">
                      <p:stCondLst>
                        <p:cond delay="0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6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05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9" fill="hold">
                      <p:stCondLst>
                        <p:cond delay="0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64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5" fill="hold">
                      <p:stCondLst>
                        <p:cond delay="0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8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070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1" fill="hold">
                      <p:stCondLst>
                        <p:cond delay="0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076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7" fill="hold">
                      <p:stCondLst>
                        <p:cond delay="0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08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3" fill="hold">
                      <p:stCondLst>
                        <p:cond delay="0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08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9" fill="hold">
                      <p:stCondLst>
                        <p:cond delay="0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094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5" fill="hold">
                      <p:stCondLst>
                        <p:cond delay="0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100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1" fill="hold">
                      <p:stCondLst>
                        <p:cond delay="0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106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7" fill="hold">
                      <p:stCondLst>
                        <p:cond delay="0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11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3" fill="hold">
                      <p:stCondLst>
                        <p:cond delay="0"/>
                      </p:stCondLst>
                      <p:childTnLst>
                        <p:par>
                          <p:cTn id="1114" fill="hold">
                            <p:stCondLst>
                              <p:cond delay="0"/>
                            </p:stCondLst>
                            <p:childTnLst>
                              <p:par>
                                <p:cTn id="11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6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118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9" fill="hold">
                      <p:stCondLst>
                        <p:cond delay="0"/>
                      </p:stCondLst>
                      <p:childTnLst>
                        <p:par>
                          <p:cTn id="1120" fill="hold">
                            <p:stCondLst>
                              <p:cond delay="0"/>
                            </p:stCondLst>
                            <p:childTnLst>
                              <p:par>
                                <p:cTn id="11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8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130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1" fill="hold">
                      <p:stCondLst>
                        <p:cond delay="0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6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14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9" fill="hold">
                      <p:stCondLst>
                        <p:cond delay="0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154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5" fill="hold">
                      <p:stCondLst>
                        <p:cond delay="0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116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1" fill="hold">
                      <p:stCondLst>
                        <p:cond delay="0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1166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7" fill="hold">
                      <p:stCondLst>
                        <p:cond delay="0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0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17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3" fill="hold">
                      <p:stCondLst>
                        <p:cond delay="0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184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5" fill="hold">
                      <p:stCondLst>
                        <p:cond delay="0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190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1" fill="hold">
                      <p:stCondLst>
                        <p:cond delay="0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196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7" fill="hold">
                      <p:stCondLst>
                        <p:cond delay="0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286000"/>
            <a:ext cx="7008574" cy="1752601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Ką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paprastas žmogus gali pamatyti visada, karalius – kartais, Dievas – niekada?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343400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Į save panašų asmenį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1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514600"/>
            <a:ext cx="7008574" cy="675704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Kas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yra mirties senelis?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3505200"/>
            <a:ext cx="70085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Geismas</a:t>
            </a:r>
          </a:p>
          <a:p>
            <a:pPr algn="ctr"/>
            <a:r>
              <a:rPr lang="lt-LT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Jok 1:13: „</a:t>
            </a:r>
            <a:r>
              <a:rPr lang="lt-LT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Geismas</a:t>
            </a:r>
            <a:r>
              <a:rPr lang="lt-LT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pradėjęs pagimdo </a:t>
            </a:r>
            <a:r>
              <a:rPr lang="lt-LT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nuodėmę</a:t>
            </a:r>
            <a:r>
              <a:rPr lang="lt-LT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o padaryta nuodėmė užtraukia </a:t>
            </a:r>
            <a:r>
              <a:rPr lang="lt-LT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mirtį</a:t>
            </a:r>
            <a:r>
              <a:rPr lang="lt-LT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“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5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362200"/>
            <a:ext cx="7008574" cy="119705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lt-LT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Pirmoji </a:t>
            </a:r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spalva, paminėta Biblijoje. </a:t>
            </a:r>
          </a:p>
          <a:p>
            <a:pPr algn="ctr"/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3962400"/>
            <a:ext cx="7008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Žalia</a:t>
            </a:r>
          </a:p>
          <a:p>
            <a:pPr algn="ctr"/>
            <a:r>
              <a:rPr lang="lt-LT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Pradžios 1:30: „O visiems laukų gyvuliams, [...] [daviau] visus </a:t>
            </a:r>
            <a:r>
              <a:rPr lang="lt-LT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žaliuosius</a:t>
            </a:r>
            <a:r>
              <a:rPr lang="lt-LT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augalus“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9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2383" y="2514601"/>
            <a:ext cx="7008574" cy="1295400"/>
          </a:xfr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Kaip neįprastai Paulius rašė laišką Filemonui?</a:t>
            </a:r>
          </a:p>
          <a:p>
            <a:pPr algn="ctr"/>
            <a: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lt-LT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lt-LT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383" y="4520625"/>
            <a:ext cx="700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</a:t>
            </a:r>
            <a:r>
              <a:rPr lang="lt-LT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šė savo ranka</a:t>
            </a:r>
          </a:p>
        </p:txBody>
      </p:sp>
      <p:pic>
        <p:nvPicPr>
          <p:cNvPr id="9" name="Inception short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8412" y="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542212" y="5410200"/>
            <a:ext cx="127054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TIKRINTI</a:t>
            </a:r>
            <a:endParaRPr lang="lt-L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52400"/>
            <a:ext cx="3124200" cy="1471156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983412" y="381000"/>
            <a:ext cx="2235200" cy="6096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Ekspertas</a:t>
            </a:r>
            <a:endParaRPr lang="lt-LT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77426" y="-2190750"/>
            <a:ext cx="2284324" cy="3257550"/>
            <a:chOff x="2477426" y="-2343150"/>
            <a:chExt cx="2284324" cy="3257550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2477426" y="-2343150"/>
              <a:ext cx="2284324" cy="3257550"/>
              <a:chOff x="456450" y="457202"/>
              <a:chExt cx="2284324" cy="32575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2"/>
              <p:cNvSpPr/>
              <p:nvPr/>
            </p:nvSpPr>
            <p:spPr>
              <a:xfrm>
                <a:off x="456450" y="457202"/>
                <a:ext cx="2284324" cy="3257550"/>
              </a:xfrm>
              <a:prstGeom prst="upArrowCallou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 dirty="0"/>
              </a:p>
            </p:txBody>
          </p:sp>
          <p:sp>
            <p:nvSpPr>
              <p:cNvPr id="20" name="Rectangle 19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608850" y="18288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pradžią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1" name="Rectangle 20">
                <a:hlinkClick r:id="rId7" action="ppaction://hlinksldjump" highlightClick="1"/>
              </p:cNvPr>
              <p:cNvSpPr/>
              <p:nvPr/>
            </p:nvSpPr>
            <p:spPr>
              <a:xfrm rot="10800000">
                <a:off x="608850" y="24384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atsitiktinį parinkimą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22" name="Rectangle 21">
                <a:hlinkClick r:id="rId8" action="ppaction://hlinksldjump" highlightClick="1"/>
              </p:cNvPr>
              <p:cNvSpPr/>
              <p:nvPr/>
            </p:nvSpPr>
            <p:spPr>
              <a:xfrm rot="10800000">
                <a:off x="608850" y="3048002"/>
                <a:ext cx="1979524" cy="4572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Grįžti į </a:t>
                </a:r>
                <a:r>
                  <a:rPr lang="en-US" sz="15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lygi</a:t>
                </a:r>
                <a:r>
                  <a:rPr lang="lt-LT" sz="15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ų sąrašą</a:t>
                </a:r>
                <a:endParaRPr lang="lt-LT" sz="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87050" y="-195157"/>
              <a:ext cx="430887" cy="80475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b="1" spc="50" dirty="0" err="1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Meniu</a:t>
              </a:r>
              <a:endParaRPr lang="lt-L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Multiply 22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Action Button: Forward or Next 23">
            <a:hlinkClick r:id="" action="ppaction://macro?name=Shuffle_Expert" highlightClick="1"/>
          </p:cNvPr>
          <p:cNvSpPr/>
          <p:nvPr/>
        </p:nvSpPr>
        <p:spPr>
          <a:xfrm>
            <a:off x="10768012" y="6090112"/>
            <a:ext cx="1117600" cy="688263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Toliau</a:t>
            </a:r>
            <a:endParaRPr lang="lt-LT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4.44444E-6 L -2.33134E-6 0.31875 " pathEditMode="relative" rAng="0" ptsTypes="AA">
                                      <p:cBhvr>
                                        <p:cTn id="40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134E-6 0.31875 L -2.33134E-6 -2.22222E-6 " pathEditMode="relative" rAng="0" ptsTypes="AA">
                                      <p:cBhvr>
                                        <p:cTn id="44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/>
      <p:bldP spid="14" grpId="0" animBg="1"/>
      <p:bldP spid="14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5167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221</a:t>
            </a:r>
            <a:endParaRPr lang="lt-LT" sz="1200" dirty="0"/>
          </a:p>
        </p:txBody>
      </p:sp>
      <p:sp>
        <p:nvSpPr>
          <p:cNvPr id="5" name="Rectangle 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431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222</a:t>
            </a:r>
            <a:endParaRPr lang="lt-LT" sz="1200" dirty="0"/>
          </a:p>
        </p:txBody>
      </p:sp>
      <p:sp>
        <p:nvSpPr>
          <p:cNvPr id="6" name="Rectangle 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8623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224</a:t>
            </a:r>
            <a:endParaRPr lang="lt-LT" sz="1200" dirty="0"/>
          </a:p>
        </p:txBody>
      </p:sp>
      <p:sp>
        <p:nvSpPr>
          <p:cNvPr id="7" name="Rectangle 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2527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223</a:t>
            </a:r>
            <a:endParaRPr lang="lt-LT" sz="1200" dirty="0"/>
          </a:p>
        </p:txBody>
      </p:sp>
      <p:sp>
        <p:nvSpPr>
          <p:cNvPr id="8" name="Rectangle 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4719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225</a:t>
            </a:r>
            <a:endParaRPr lang="lt-LT" sz="1200" dirty="0"/>
          </a:p>
        </p:txBody>
      </p:sp>
      <p:sp>
        <p:nvSpPr>
          <p:cNvPr id="9" name="Rectangle 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0815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226</a:t>
            </a:r>
            <a:endParaRPr lang="lt-LT" sz="1200" dirty="0"/>
          </a:p>
        </p:txBody>
      </p:sp>
      <p:sp>
        <p:nvSpPr>
          <p:cNvPr id="10" name="Rectangle 9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6911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227</a:t>
            </a:r>
            <a:endParaRPr lang="lt-LT" sz="1200" dirty="0"/>
          </a:p>
        </p:txBody>
      </p:sp>
      <p:sp>
        <p:nvSpPr>
          <p:cNvPr id="11" name="Rectangle 10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43007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228</a:t>
            </a:r>
            <a:endParaRPr lang="lt-LT" sz="1200" dirty="0"/>
          </a:p>
        </p:txBody>
      </p:sp>
      <p:sp>
        <p:nvSpPr>
          <p:cNvPr id="12" name="Rectangle 11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49103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229</a:t>
            </a:r>
            <a:endParaRPr lang="lt-LT" sz="1200" dirty="0"/>
          </a:p>
        </p:txBody>
      </p:sp>
      <p:sp>
        <p:nvSpPr>
          <p:cNvPr id="13" name="Rectangle 12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5199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230</a:t>
            </a:r>
            <a:endParaRPr lang="lt-LT" sz="1200" dirty="0"/>
          </a:p>
        </p:txBody>
      </p:sp>
      <p:sp>
        <p:nvSpPr>
          <p:cNvPr id="14" name="Rectangle 1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1295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231</a:t>
            </a:r>
            <a:endParaRPr lang="lt-LT" sz="1200" dirty="0"/>
          </a:p>
        </p:txBody>
      </p:sp>
      <p:sp>
        <p:nvSpPr>
          <p:cNvPr id="15" name="Rectangle 1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73917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232</a:t>
            </a:r>
            <a:endParaRPr lang="lt-LT" sz="1200" dirty="0"/>
          </a:p>
        </p:txBody>
      </p:sp>
      <p:sp>
        <p:nvSpPr>
          <p:cNvPr id="16" name="Rectangle 1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354363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233</a:t>
            </a:r>
            <a:endParaRPr lang="lt-LT" sz="1200" dirty="0"/>
          </a:p>
        </p:txBody>
      </p:sp>
      <p:sp>
        <p:nvSpPr>
          <p:cNvPr id="17" name="Rectangle 1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969547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234</a:t>
            </a:r>
            <a:endParaRPr lang="lt-LT" sz="1200" dirty="0"/>
          </a:p>
        </p:txBody>
      </p:sp>
      <p:sp>
        <p:nvSpPr>
          <p:cNvPr id="18" name="Rectangle 1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8584731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235</a:t>
            </a:r>
            <a:endParaRPr lang="lt-LT" sz="1200" dirty="0"/>
          </a:p>
        </p:txBody>
      </p:sp>
      <p:sp>
        <p:nvSpPr>
          <p:cNvPr id="19" name="Rectangle 1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9199915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236</a:t>
            </a:r>
            <a:endParaRPr lang="lt-LT" sz="1200" dirty="0"/>
          </a:p>
        </p:txBody>
      </p:sp>
      <p:sp>
        <p:nvSpPr>
          <p:cNvPr id="20" name="Rectangle 19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9815099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237</a:t>
            </a:r>
            <a:endParaRPr lang="lt-LT" sz="1200" dirty="0"/>
          </a:p>
        </p:txBody>
      </p:sp>
      <p:sp>
        <p:nvSpPr>
          <p:cNvPr id="21" name="Rectangle 20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0430283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238</a:t>
            </a:r>
            <a:endParaRPr lang="lt-LT" sz="1200" dirty="0"/>
          </a:p>
        </p:txBody>
      </p:sp>
      <p:sp>
        <p:nvSpPr>
          <p:cNvPr id="22" name="Rectangle 21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1055328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239</a:t>
            </a:r>
            <a:endParaRPr lang="lt-LT" sz="1200" dirty="0"/>
          </a:p>
        </p:txBody>
      </p:sp>
      <p:sp>
        <p:nvSpPr>
          <p:cNvPr id="23" name="Rectangle 22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1680373" y="7536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240</a:t>
            </a:r>
            <a:endParaRPr lang="lt-LT" sz="1200" dirty="0"/>
          </a:p>
        </p:txBody>
      </p:sp>
      <p:sp>
        <p:nvSpPr>
          <p:cNvPr id="24" name="Rectangle 2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5167" y="13632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241</a:t>
            </a:r>
            <a:endParaRPr lang="lt-LT" sz="1200" dirty="0"/>
          </a:p>
        </p:txBody>
      </p:sp>
      <p:sp>
        <p:nvSpPr>
          <p:cNvPr id="25" name="Rectangle 2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43179" y="13632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242</a:t>
            </a:r>
            <a:endParaRPr lang="lt-LT" sz="1200" dirty="0"/>
          </a:p>
        </p:txBody>
      </p:sp>
      <p:sp>
        <p:nvSpPr>
          <p:cNvPr id="26" name="Rectangle 25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1862379" y="1363281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2C437B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244</a:t>
            </a:r>
            <a:endParaRPr lang="lt-LT" sz="1200" dirty="0"/>
          </a:p>
        </p:txBody>
      </p:sp>
      <p:sp>
        <p:nvSpPr>
          <p:cNvPr id="27" name="Rectangle 2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252779" y="1363281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243</a:t>
            </a:r>
            <a:endParaRPr lang="lt-LT" sz="1200" dirty="0"/>
          </a:p>
        </p:txBody>
      </p:sp>
      <p:sp>
        <p:nvSpPr>
          <p:cNvPr id="28" name="Rectangle 27">
            <a:hlinkClick r:id="rId4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2471979" y="1363281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2C437B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245</a:t>
            </a:r>
            <a:endParaRPr lang="lt-LT" sz="1200" dirty="0"/>
          </a:p>
        </p:txBody>
      </p:sp>
      <p:sp>
        <p:nvSpPr>
          <p:cNvPr id="29" name="Rectangle 28">
            <a:hlinkClick r:id="rId5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3081579" y="1363281"/>
            <a:ext cx="455612" cy="501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200" dirty="0"/>
          </a:p>
        </p:txBody>
      </p:sp>
      <p:sp>
        <p:nvSpPr>
          <p:cNvPr id="30" name="Rectangle 29">
            <a:hlinkClick r:id="rId6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3691179" y="1363281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2C437B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247</a:t>
            </a:r>
            <a:endParaRPr lang="lt-LT" sz="1200" dirty="0"/>
          </a:p>
        </p:txBody>
      </p:sp>
      <p:sp>
        <p:nvSpPr>
          <p:cNvPr id="31" name="Rectangle 30">
            <a:hlinkClick r:id="rId7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300779" y="1363281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2C437B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248</a:t>
            </a:r>
            <a:endParaRPr lang="lt-LT" sz="1200" dirty="0"/>
          </a:p>
        </p:txBody>
      </p:sp>
      <p:sp>
        <p:nvSpPr>
          <p:cNvPr id="32" name="Rectangle 31">
            <a:hlinkClick r:id="rId8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910379" y="1363281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2C437B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249</a:t>
            </a:r>
            <a:endParaRPr lang="lt-LT" sz="1200" dirty="0"/>
          </a:p>
        </p:txBody>
      </p:sp>
      <p:sp>
        <p:nvSpPr>
          <p:cNvPr id="33" name="Rectangle 32"/>
          <p:cNvSpPr/>
          <p:nvPr/>
        </p:nvSpPr>
        <p:spPr>
          <a:xfrm>
            <a:off x="5519979" y="1363281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2C437B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250</a:t>
            </a:r>
            <a:endParaRPr lang="lt-LT" sz="1200" dirty="0"/>
          </a:p>
        </p:txBody>
      </p:sp>
      <p:sp>
        <p:nvSpPr>
          <p:cNvPr id="34" name="Rectangle 3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129579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251</a:t>
            </a:r>
            <a:endParaRPr lang="lt-LT" sz="1200" dirty="0"/>
          </a:p>
        </p:txBody>
      </p:sp>
      <p:sp>
        <p:nvSpPr>
          <p:cNvPr id="35" name="Rectangle 3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739179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252</a:t>
            </a:r>
            <a:endParaRPr lang="lt-LT" sz="1200" dirty="0"/>
          </a:p>
        </p:txBody>
      </p:sp>
      <p:sp>
        <p:nvSpPr>
          <p:cNvPr id="36" name="Rectangle 3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354363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253</a:t>
            </a:r>
            <a:endParaRPr lang="lt-LT" sz="1200" dirty="0"/>
          </a:p>
        </p:txBody>
      </p:sp>
      <p:sp>
        <p:nvSpPr>
          <p:cNvPr id="37" name="Rectangle 3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969547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254</a:t>
            </a:r>
            <a:endParaRPr lang="lt-LT" sz="1200" dirty="0"/>
          </a:p>
        </p:txBody>
      </p:sp>
      <p:sp>
        <p:nvSpPr>
          <p:cNvPr id="38" name="Rectangle 3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8584731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255</a:t>
            </a:r>
            <a:endParaRPr lang="lt-LT" sz="1200" dirty="0"/>
          </a:p>
        </p:txBody>
      </p:sp>
      <p:sp>
        <p:nvSpPr>
          <p:cNvPr id="39" name="Rectangle 3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9199915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256</a:t>
            </a:r>
            <a:endParaRPr lang="lt-LT" sz="1200" dirty="0"/>
          </a:p>
        </p:txBody>
      </p:sp>
      <p:sp>
        <p:nvSpPr>
          <p:cNvPr id="40" name="Rectangle 39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9815099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257</a:t>
            </a:r>
            <a:endParaRPr lang="lt-LT" sz="1200" dirty="0"/>
          </a:p>
        </p:txBody>
      </p:sp>
      <p:sp>
        <p:nvSpPr>
          <p:cNvPr id="41" name="Rectangle 40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0430283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258</a:t>
            </a:r>
            <a:endParaRPr lang="lt-LT" sz="1200" dirty="0"/>
          </a:p>
        </p:txBody>
      </p:sp>
      <p:sp>
        <p:nvSpPr>
          <p:cNvPr id="42" name="Rectangle 41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1055328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259</a:t>
            </a:r>
            <a:endParaRPr lang="lt-LT" sz="1200" dirty="0"/>
          </a:p>
        </p:txBody>
      </p:sp>
      <p:sp>
        <p:nvSpPr>
          <p:cNvPr id="43" name="Rectangle 42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1680373" y="1363281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260</a:t>
            </a:r>
            <a:endParaRPr lang="lt-LT" sz="1200" dirty="0"/>
          </a:p>
        </p:txBody>
      </p:sp>
      <p:sp>
        <p:nvSpPr>
          <p:cNvPr id="44" name="Rectangle 4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40904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261</a:t>
            </a:r>
            <a:endParaRPr lang="lt-LT" sz="1200" dirty="0"/>
          </a:p>
        </p:txBody>
      </p:sp>
      <p:sp>
        <p:nvSpPr>
          <p:cNvPr id="45" name="Rectangle 4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48916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262</a:t>
            </a:r>
            <a:endParaRPr lang="lt-LT" sz="1200" dirty="0"/>
          </a:p>
        </p:txBody>
      </p:sp>
      <p:sp>
        <p:nvSpPr>
          <p:cNvPr id="46" name="Rectangle 4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868116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264</a:t>
            </a:r>
            <a:endParaRPr lang="lt-LT" sz="1200" dirty="0"/>
          </a:p>
        </p:txBody>
      </p:sp>
      <p:sp>
        <p:nvSpPr>
          <p:cNvPr id="47" name="Rectangle 4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258516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263</a:t>
            </a:r>
            <a:endParaRPr lang="lt-LT" sz="1200" dirty="0"/>
          </a:p>
        </p:txBody>
      </p:sp>
      <p:sp>
        <p:nvSpPr>
          <p:cNvPr id="48" name="Rectangle 4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477716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265</a:t>
            </a:r>
            <a:endParaRPr lang="lt-LT" sz="1200" dirty="0"/>
          </a:p>
        </p:txBody>
      </p:sp>
      <p:sp>
        <p:nvSpPr>
          <p:cNvPr id="49" name="Rectangle 48">
            <a:hlinkClick r:id="rId9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3087316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266</a:t>
            </a:r>
            <a:endParaRPr lang="lt-LT" sz="1200" dirty="0"/>
          </a:p>
        </p:txBody>
      </p:sp>
      <p:sp>
        <p:nvSpPr>
          <p:cNvPr id="50" name="Rectangle 49">
            <a:hlinkClick r:id="rId10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3696916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267</a:t>
            </a:r>
            <a:endParaRPr lang="lt-LT" sz="1200" dirty="0"/>
          </a:p>
        </p:txBody>
      </p:sp>
      <p:sp>
        <p:nvSpPr>
          <p:cNvPr id="51" name="Rectangle 50">
            <a:hlinkClick r:id="rId11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306516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268</a:t>
            </a:r>
            <a:endParaRPr lang="lt-LT" sz="1200" dirty="0"/>
          </a:p>
        </p:txBody>
      </p:sp>
      <p:sp>
        <p:nvSpPr>
          <p:cNvPr id="52" name="Rectangle 51">
            <a:hlinkClick r:id="rId12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916116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269</a:t>
            </a:r>
            <a:endParaRPr lang="lt-LT" sz="1200" dirty="0"/>
          </a:p>
        </p:txBody>
      </p:sp>
      <p:sp>
        <p:nvSpPr>
          <p:cNvPr id="53" name="Rectangle 52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525716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270</a:t>
            </a:r>
            <a:endParaRPr lang="lt-LT" sz="1200" dirty="0"/>
          </a:p>
        </p:txBody>
      </p:sp>
      <p:sp>
        <p:nvSpPr>
          <p:cNvPr id="54" name="Rectangle 53">
            <a:hlinkClick r:id="rId1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6135316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271</a:t>
            </a:r>
            <a:endParaRPr lang="lt-LT" sz="1200" dirty="0"/>
          </a:p>
        </p:txBody>
      </p:sp>
      <p:sp>
        <p:nvSpPr>
          <p:cNvPr id="55" name="Rectangle 54">
            <a:hlinkClick r:id="rId14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6744916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272</a:t>
            </a:r>
            <a:endParaRPr lang="lt-LT" sz="1200" dirty="0"/>
          </a:p>
        </p:txBody>
      </p:sp>
      <p:sp>
        <p:nvSpPr>
          <p:cNvPr id="56" name="Rectangle 55">
            <a:hlinkClick r:id="rId15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7360100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273</a:t>
            </a:r>
            <a:endParaRPr lang="lt-LT" sz="1200" dirty="0"/>
          </a:p>
        </p:txBody>
      </p:sp>
      <p:sp>
        <p:nvSpPr>
          <p:cNvPr id="57" name="Rectangle 56">
            <a:hlinkClick r:id="rId16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7975284" y="1986328"/>
            <a:ext cx="455612" cy="501173"/>
          </a:xfrm>
          <a:prstGeom prst="rect">
            <a:avLst/>
          </a:prstGeom>
          <a:solidFill>
            <a:srgbClr val="C00000"/>
          </a:solidFill>
          <a:ln w="38100">
            <a:solidFill>
              <a:srgbClr val="76515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274</a:t>
            </a:r>
            <a:endParaRPr lang="lt-LT" sz="1200" dirty="0"/>
          </a:p>
        </p:txBody>
      </p:sp>
      <p:sp>
        <p:nvSpPr>
          <p:cNvPr id="58" name="Rectangle 57"/>
          <p:cNvSpPr/>
          <p:nvPr/>
        </p:nvSpPr>
        <p:spPr>
          <a:xfrm>
            <a:off x="8590468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275</a:t>
            </a:r>
            <a:endParaRPr lang="lt-LT" sz="1200" dirty="0"/>
          </a:p>
        </p:txBody>
      </p:sp>
      <p:sp>
        <p:nvSpPr>
          <p:cNvPr id="59" name="Rectangle 58"/>
          <p:cNvSpPr/>
          <p:nvPr/>
        </p:nvSpPr>
        <p:spPr>
          <a:xfrm>
            <a:off x="9205652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276</a:t>
            </a:r>
            <a:endParaRPr lang="lt-LT" sz="1200" dirty="0"/>
          </a:p>
        </p:txBody>
      </p:sp>
      <p:sp>
        <p:nvSpPr>
          <p:cNvPr id="60" name="Rectangle 59"/>
          <p:cNvSpPr/>
          <p:nvPr/>
        </p:nvSpPr>
        <p:spPr>
          <a:xfrm>
            <a:off x="9820836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277</a:t>
            </a:r>
            <a:endParaRPr lang="lt-LT" sz="1200" dirty="0"/>
          </a:p>
        </p:txBody>
      </p:sp>
      <p:sp>
        <p:nvSpPr>
          <p:cNvPr id="61" name="Rectangle 60"/>
          <p:cNvSpPr/>
          <p:nvPr/>
        </p:nvSpPr>
        <p:spPr>
          <a:xfrm>
            <a:off x="10436020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278</a:t>
            </a:r>
            <a:endParaRPr lang="lt-LT" sz="1200" dirty="0"/>
          </a:p>
        </p:txBody>
      </p:sp>
      <p:sp>
        <p:nvSpPr>
          <p:cNvPr id="62" name="Rectangle 61"/>
          <p:cNvSpPr/>
          <p:nvPr/>
        </p:nvSpPr>
        <p:spPr>
          <a:xfrm>
            <a:off x="11061065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279</a:t>
            </a:r>
            <a:endParaRPr lang="lt-LT" sz="1200" dirty="0"/>
          </a:p>
        </p:txBody>
      </p:sp>
      <p:sp>
        <p:nvSpPr>
          <p:cNvPr id="63" name="Rectangle 62"/>
          <p:cNvSpPr/>
          <p:nvPr/>
        </p:nvSpPr>
        <p:spPr>
          <a:xfrm>
            <a:off x="11686110" y="19863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280</a:t>
            </a:r>
            <a:endParaRPr lang="lt-LT" sz="1200" dirty="0"/>
          </a:p>
        </p:txBody>
      </p:sp>
      <p:sp>
        <p:nvSpPr>
          <p:cNvPr id="64" name="Rectangle 63"/>
          <p:cNvSpPr/>
          <p:nvPr/>
        </p:nvSpPr>
        <p:spPr>
          <a:xfrm>
            <a:off x="40904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281</a:t>
            </a:r>
            <a:endParaRPr lang="lt-LT" sz="1200" dirty="0"/>
          </a:p>
        </p:txBody>
      </p:sp>
      <p:sp>
        <p:nvSpPr>
          <p:cNvPr id="65" name="Rectangle 64"/>
          <p:cNvSpPr/>
          <p:nvPr/>
        </p:nvSpPr>
        <p:spPr>
          <a:xfrm>
            <a:off x="6489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282</a:t>
            </a:r>
            <a:endParaRPr lang="lt-LT" sz="1200" dirty="0"/>
          </a:p>
        </p:txBody>
      </p:sp>
      <p:sp>
        <p:nvSpPr>
          <p:cNvPr id="66" name="Rectangle 65"/>
          <p:cNvSpPr/>
          <p:nvPr/>
        </p:nvSpPr>
        <p:spPr>
          <a:xfrm>
            <a:off x="18681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284</a:t>
            </a:r>
            <a:endParaRPr lang="lt-LT" sz="1200" dirty="0"/>
          </a:p>
        </p:txBody>
      </p:sp>
      <p:sp>
        <p:nvSpPr>
          <p:cNvPr id="67" name="Rectangle 66"/>
          <p:cNvSpPr/>
          <p:nvPr/>
        </p:nvSpPr>
        <p:spPr>
          <a:xfrm>
            <a:off x="12585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283</a:t>
            </a:r>
            <a:endParaRPr lang="lt-LT" sz="1200" dirty="0"/>
          </a:p>
        </p:txBody>
      </p:sp>
      <p:sp>
        <p:nvSpPr>
          <p:cNvPr id="68" name="Rectangle 67"/>
          <p:cNvSpPr/>
          <p:nvPr/>
        </p:nvSpPr>
        <p:spPr>
          <a:xfrm>
            <a:off x="24777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285</a:t>
            </a:r>
            <a:endParaRPr lang="lt-LT" sz="1200" dirty="0"/>
          </a:p>
        </p:txBody>
      </p:sp>
      <p:sp>
        <p:nvSpPr>
          <p:cNvPr id="69" name="Rectangle 68"/>
          <p:cNvSpPr/>
          <p:nvPr/>
        </p:nvSpPr>
        <p:spPr>
          <a:xfrm>
            <a:off x="30873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286</a:t>
            </a:r>
            <a:endParaRPr lang="lt-LT" sz="1200" dirty="0"/>
          </a:p>
        </p:txBody>
      </p:sp>
      <p:sp>
        <p:nvSpPr>
          <p:cNvPr id="70" name="Rectangle 69"/>
          <p:cNvSpPr/>
          <p:nvPr/>
        </p:nvSpPr>
        <p:spPr>
          <a:xfrm>
            <a:off x="36969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287</a:t>
            </a:r>
            <a:endParaRPr lang="lt-LT" sz="1200" dirty="0"/>
          </a:p>
        </p:txBody>
      </p:sp>
      <p:sp>
        <p:nvSpPr>
          <p:cNvPr id="71" name="Rectangle 70"/>
          <p:cNvSpPr/>
          <p:nvPr/>
        </p:nvSpPr>
        <p:spPr>
          <a:xfrm>
            <a:off x="43065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288</a:t>
            </a:r>
            <a:endParaRPr lang="lt-LT" sz="1200" dirty="0"/>
          </a:p>
        </p:txBody>
      </p:sp>
      <p:sp>
        <p:nvSpPr>
          <p:cNvPr id="72" name="Rectangle 71"/>
          <p:cNvSpPr/>
          <p:nvPr/>
        </p:nvSpPr>
        <p:spPr>
          <a:xfrm>
            <a:off x="49161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289</a:t>
            </a:r>
            <a:endParaRPr lang="lt-LT" sz="1200" dirty="0"/>
          </a:p>
        </p:txBody>
      </p:sp>
      <p:sp>
        <p:nvSpPr>
          <p:cNvPr id="73" name="Rectangle 72"/>
          <p:cNvSpPr/>
          <p:nvPr/>
        </p:nvSpPr>
        <p:spPr>
          <a:xfrm>
            <a:off x="55257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290</a:t>
            </a:r>
            <a:endParaRPr lang="lt-LT" sz="1200" dirty="0"/>
          </a:p>
        </p:txBody>
      </p:sp>
      <p:sp>
        <p:nvSpPr>
          <p:cNvPr id="74" name="Rectangle 73"/>
          <p:cNvSpPr/>
          <p:nvPr/>
        </p:nvSpPr>
        <p:spPr>
          <a:xfrm>
            <a:off x="61353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291</a:t>
            </a:r>
            <a:endParaRPr lang="lt-LT" sz="1200" dirty="0"/>
          </a:p>
        </p:txBody>
      </p:sp>
      <p:sp>
        <p:nvSpPr>
          <p:cNvPr id="75" name="Rectangle 74"/>
          <p:cNvSpPr/>
          <p:nvPr/>
        </p:nvSpPr>
        <p:spPr>
          <a:xfrm>
            <a:off x="674491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292</a:t>
            </a:r>
            <a:endParaRPr lang="lt-LT" sz="1200" dirty="0"/>
          </a:p>
        </p:txBody>
      </p:sp>
      <p:sp>
        <p:nvSpPr>
          <p:cNvPr id="76" name="Rectangle 75"/>
          <p:cNvSpPr/>
          <p:nvPr/>
        </p:nvSpPr>
        <p:spPr>
          <a:xfrm>
            <a:off x="7360100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293</a:t>
            </a:r>
            <a:endParaRPr lang="lt-LT" sz="1200" dirty="0"/>
          </a:p>
        </p:txBody>
      </p:sp>
      <p:sp>
        <p:nvSpPr>
          <p:cNvPr id="77" name="Rectangle 76"/>
          <p:cNvSpPr/>
          <p:nvPr/>
        </p:nvSpPr>
        <p:spPr>
          <a:xfrm>
            <a:off x="7975284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294</a:t>
            </a:r>
            <a:endParaRPr lang="lt-LT" sz="1200" dirty="0"/>
          </a:p>
        </p:txBody>
      </p:sp>
      <p:sp>
        <p:nvSpPr>
          <p:cNvPr id="78" name="Rectangle 77"/>
          <p:cNvSpPr/>
          <p:nvPr/>
        </p:nvSpPr>
        <p:spPr>
          <a:xfrm>
            <a:off x="8590468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295</a:t>
            </a:r>
            <a:endParaRPr lang="lt-LT" sz="1200" dirty="0"/>
          </a:p>
        </p:txBody>
      </p:sp>
      <p:sp>
        <p:nvSpPr>
          <p:cNvPr id="79" name="Rectangle 78"/>
          <p:cNvSpPr/>
          <p:nvPr/>
        </p:nvSpPr>
        <p:spPr>
          <a:xfrm>
            <a:off x="9205652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296</a:t>
            </a:r>
            <a:endParaRPr lang="lt-LT" sz="1200" dirty="0"/>
          </a:p>
        </p:txBody>
      </p:sp>
      <p:sp>
        <p:nvSpPr>
          <p:cNvPr id="80" name="Rectangle 79"/>
          <p:cNvSpPr/>
          <p:nvPr/>
        </p:nvSpPr>
        <p:spPr>
          <a:xfrm>
            <a:off x="9820836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297</a:t>
            </a:r>
            <a:endParaRPr lang="lt-LT" sz="1200" dirty="0"/>
          </a:p>
        </p:txBody>
      </p:sp>
      <p:sp>
        <p:nvSpPr>
          <p:cNvPr id="81" name="Rectangle 80"/>
          <p:cNvSpPr/>
          <p:nvPr/>
        </p:nvSpPr>
        <p:spPr>
          <a:xfrm>
            <a:off x="10436020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298</a:t>
            </a:r>
            <a:endParaRPr lang="lt-LT" sz="1200" dirty="0"/>
          </a:p>
        </p:txBody>
      </p:sp>
      <p:sp>
        <p:nvSpPr>
          <p:cNvPr id="82" name="Rectangle 81"/>
          <p:cNvSpPr/>
          <p:nvPr/>
        </p:nvSpPr>
        <p:spPr>
          <a:xfrm>
            <a:off x="11061065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299</a:t>
            </a:r>
            <a:endParaRPr lang="lt-LT" sz="1200" dirty="0"/>
          </a:p>
        </p:txBody>
      </p:sp>
      <p:sp>
        <p:nvSpPr>
          <p:cNvPr id="83" name="Rectangle 82"/>
          <p:cNvSpPr/>
          <p:nvPr/>
        </p:nvSpPr>
        <p:spPr>
          <a:xfrm>
            <a:off x="11686110" y="2595928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300</a:t>
            </a:r>
            <a:endParaRPr lang="lt-LT" sz="1200" dirty="0"/>
          </a:p>
        </p:txBody>
      </p:sp>
      <p:sp>
        <p:nvSpPr>
          <p:cNvPr id="84" name="Rectangle 83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0904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301</a:t>
            </a:r>
            <a:endParaRPr lang="lt-LT" sz="1200" dirty="0"/>
          </a:p>
        </p:txBody>
      </p:sp>
      <p:sp>
        <p:nvSpPr>
          <p:cNvPr id="85" name="Rectangle 84">
            <a:hlinkClick r:id="rId4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6489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302</a:t>
            </a:r>
            <a:endParaRPr lang="lt-LT" sz="1200" dirty="0"/>
          </a:p>
        </p:txBody>
      </p:sp>
      <p:sp>
        <p:nvSpPr>
          <p:cNvPr id="86" name="Rectangle 85">
            <a:hlinkClick r:id="rId6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18681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304</a:t>
            </a:r>
            <a:endParaRPr lang="lt-LT" sz="1200" dirty="0"/>
          </a:p>
        </p:txBody>
      </p:sp>
      <p:sp>
        <p:nvSpPr>
          <p:cNvPr id="87" name="Rectangle 86">
            <a:hlinkClick r:id="rId5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12585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303</a:t>
            </a:r>
            <a:endParaRPr lang="lt-LT" sz="1200" dirty="0"/>
          </a:p>
        </p:txBody>
      </p:sp>
      <p:sp>
        <p:nvSpPr>
          <p:cNvPr id="88" name="Rectangle 87">
            <a:hlinkClick r:id="rId7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24777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305</a:t>
            </a:r>
            <a:endParaRPr lang="lt-LT" sz="1200" dirty="0"/>
          </a:p>
        </p:txBody>
      </p:sp>
      <p:sp>
        <p:nvSpPr>
          <p:cNvPr id="89" name="Rectangle 88">
            <a:hlinkClick r:id="rId8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30873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306</a:t>
            </a:r>
            <a:endParaRPr lang="lt-LT" sz="1200" dirty="0"/>
          </a:p>
        </p:txBody>
      </p:sp>
      <p:sp>
        <p:nvSpPr>
          <p:cNvPr id="90" name="Rectangle 89"/>
          <p:cNvSpPr/>
          <p:nvPr/>
        </p:nvSpPr>
        <p:spPr>
          <a:xfrm>
            <a:off x="36969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307</a:t>
            </a:r>
            <a:endParaRPr lang="lt-LT" sz="1200" dirty="0"/>
          </a:p>
        </p:txBody>
      </p:sp>
      <p:sp>
        <p:nvSpPr>
          <p:cNvPr id="91" name="Rectangle 90"/>
          <p:cNvSpPr/>
          <p:nvPr/>
        </p:nvSpPr>
        <p:spPr>
          <a:xfrm>
            <a:off x="43065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308</a:t>
            </a:r>
            <a:endParaRPr lang="lt-LT" sz="1200" dirty="0"/>
          </a:p>
        </p:txBody>
      </p:sp>
      <p:sp>
        <p:nvSpPr>
          <p:cNvPr id="92" name="Rectangle 91"/>
          <p:cNvSpPr/>
          <p:nvPr/>
        </p:nvSpPr>
        <p:spPr>
          <a:xfrm>
            <a:off x="49161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309</a:t>
            </a:r>
            <a:endParaRPr lang="lt-LT" sz="1200" dirty="0"/>
          </a:p>
        </p:txBody>
      </p:sp>
      <p:sp>
        <p:nvSpPr>
          <p:cNvPr id="93" name="Rectangle 92"/>
          <p:cNvSpPr/>
          <p:nvPr/>
        </p:nvSpPr>
        <p:spPr>
          <a:xfrm>
            <a:off x="55257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310</a:t>
            </a:r>
            <a:endParaRPr lang="lt-LT" sz="1200" dirty="0"/>
          </a:p>
        </p:txBody>
      </p:sp>
      <p:sp>
        <p:nvSpPr>
          <p:cNvPr id="94" name="Rectangle 93"/>
          <p:cNvSpPr/>
          <p:nvPr/>
        </p:nvSpPr>
        <p:spPr>
          <a:xfrm>
            <a:off x="61353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311</a:t>
            </a:r>
            <a:endParaRPr lang="lt-LT" sz="1200" dirty="0"/>
          </a:p>
        </p:txBody>
      </p:sp>
      <p:sp>
        <p:nvSpPr>
          <p:cNvPr id="95" name="Rectangle 94"/>
          <p:cNvSpPr/>
          <p:nvPr/>
        </p:nvSpPr>
        <p:spPr>
          <a:xfrm>
            <a:off x="674491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312</a:t>
            </a:r>
            <a:endParaRPr lang="lt-LT" sz="1200" dirty="0"/>
          </a:p>
        </p:txBody>
      </p:sp>
      <p:sp>
        <p:nvSpPr>
          <p:cNvPr id="96" name="Rectangle 95"/>
          <p:cNvSpPr/>
          <p:nvPr/>
        </p:nvSpPr>
        <p:spPr>
          <a:xfrm>
            <a:off x="7360100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313</a:t>
            </a:r>
            <a:endParaRPr lang="lt-LT" sz="1200" dirty="0"/>
          </a:p>
        </p:txBody>
      </p:sp>
      <p:sp>
        <p:nvSpPr>
          <p:cNvPr id="97" name="Rectangle 96"/>
          <p:cNvSpPr/>
          <p:nvPr/>
        </p:nvSpPr>
        <p:spPr>
          <a:xfrm>
            <a:off x="7975284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314</a:t>
            </a:r>
            <a:endParaRPr lang="lt-LT" sz="1200" dirty="0"/>
          </a:p>
        </p:txBody>
      </p:sp>
      <p:sp>
        <p:nvSpPr>
          <p:cNvPr id="98" name="Rectangle 97"/>
          <p:cNvSpPr/>
          <p:nvPr/>
        </p:nvSpPr>
        <p:spPr>
          <a:xfrm>
            <a:off x="8590468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315</a:t>
            </a:r>
            <a:endParaRPr lang="lt-LT" sz="1200" dirty="0"/>
          </a:p>
        </p:txBody>
      </p:sp>
      <p:sp>
        <p:nvSpPr>
          <p:cNvPr id="99" name="Rectangle 98"/>
          <p:cNvSpPr/>
          <p:nvPr/>
        </p:nvSpPr>
        <p:spPr>
          <a:xfrm>
            <a:off x="9205652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316</a:t>
            </a:r>
            <a:endParaRPr lang="lt-LT" sz="1200" dirty="0"/>
          </a:p>
        </p:txBody>
      </p:sp>
      <p:sp>
        <p:nvSpPr>
          <p:cNvPr id="100" name="Rectangle 99"/>
          <p:cNvSpPr/>
          <p:nvPr/>
        </p:nvSpPr>
        <p:spPr>
          <a:xfrm>
            <a:off x="9820836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317</a:t>
            </a:r>
            <a:endParaRPr lang="lt-LT" sz="1200" dirty="0"/>
          </a:p>
        </p:txBody>
      </p:sp>
      <p:sp>
        <p:nvSpPr>
          <p:cNvPr id="101" name="Rectangle 100"/>
          <p:cNvSpPr/>
          <p:nvPr/>
        </p:nvSpPr>
        <p:spPr>
          <a:xfrm>
            <a:off x="10436020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318</a:t>
            </a:r>
            <a:endParaRPr lang="lt-LT" sz="1200" dirty="0"/>
          </a:p>
        </p:txBody>
      </p:sp>
      <p:sp>
        <p:nvSpPr>
          <p:cNvPr id="102" name="Rectangle 101"/>
          <p:cNvSpPr/>
          <p:nvPr/>
        </p:nvSpPr>
        <p:spPr>
          <a:xfrm>
            <a:off x="11061065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319</a:t>
            </a:r>
            <a:endParaRPr lang="lt-LT" sz="1200" dirty="0"/>
          </a:p>
        </p:txBody>
      </p:sp>
      <p:sp>
        <p:nvSpPr>
          <p:cNvPr id="103" name="Rectangle 102"/>
          <p:cNvSpPr/>
          <p:nvPr/>
        </p:nvSpPr>
        <p:spPr>
          <a:xfrm>
            <a:off x="11686110" y="320552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320</a:t>
            </a:r>
            <a:endParaRPr lang="lt-LT" sz="1200" dirty="0"/>
          </a:p>
        </p:txBody>
      </p:sp>
      <p:sp>
        <p:nvSpPr>
          <p:cNvPr id="104" name="Rectangle 103"/>
          <p:cNvSpPr/>
          <p:nvPr/>
        </p:nvSpPr>
        <p:spPr>
          <a:xfrm>
            <a:off x="40904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321</a:t>
            </a:r>
            <a:endParaRPr lang="lt-LT" sz="1200" dirty="0"/>
          </a:p>
        </p:txBody>
      </p:sp>
      <p:sp>
        <p:nvSpPr>
          <p:cNvPr id="105" name="Rectangle 104"/>
          <p:cNvSpPr/>
          <p:nvPr/>
        </p:nvSpPr>
        <p:spPr>
          <a:xfrm>
            <a:off x="6489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322</a:t>
            </a:r>
            <a:endParaRPr lang="lt-LT" sz="1200" dirty="0"/>
          </a:p>
        </p:txBody>
      </p:sp>
      <p:sp>
        <p:nvSpPr>
          <p:cNvPr id="106" name="Rectangle 105"/>
          <p:cNvSpPr/>
          <p:nvPr/>
        </p:nvSpPr>
        <p:spPr>
          <a:xfrm>
            <a:off x="18681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324</a:t>
            </a:r>
            <a:endParaRPr lang="lt-LT" sz="1200" dirty="0"/>
          </a:p>
        </p:txBody>
      </p:sp>
      <p:sp>
        <p:nvSpPr>
          <p:cNvPr id="107" name="Rectangle 106"/>
          <p:cNvSpPr/>
          <p:nvPr/>
        </p:nvSpPr>
        <p:spPr>
          <a:xfrm>
            <a:off x="12585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323</a:t>
            </a:r>
            <a:endParaRPr lang="lt-LT" sz="1200" dirty="0"/>
          </a:p>
        </p:txBody>
      </p:sp>
      <p:sp>
        <p:nvSpPr>
          <p:cNvPr id="108" name="Rectangle 107"/>
          <p:cNvSpPr/>
          <p:nvPr/>
        </p:nvSpPr>
        <p:spPr>
          <a:xfrm>
            <a:off x="24777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325</a:t>
            </a:r>
            <a:endParaRPr lang="lt-LT" sz="1200" dirty="0"/>
          </a:p>
        </p:txBody>
      </p:sp>
      <p:sp>
        <p:nvSpPr>
          <p:cNvPr id="109" name="Rectangle 108"/>
          <p:cNvSpPr/>
          <p:nvPr/>
        </p:nvSpPr>
        <p:spPr>
          <a:xfrm>
            <a:off x="30873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326</a:t>
            </a:r>
            <a:endParaRPr lang="lt-LT" sz="1200" dirty="0"/>
          </a:p>
        </p:txBody>
      </p:sp>
      <p:sp>
        <p:nvSpPr>
          <p:cNvPr id="110" name="Rectangle 109"/>
          <p:cNvSpPr/>
          <p:nvPr/>
        </p:nvSpPr>
        <p:spPr>
          <a:xfrm>
            <a:off x="36969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327</a:t>
            </a:r>
            <a:endParaRPr lang="lt-LT" sz="1200" dirty="0"/>
          </a:p>
        </p:txBody>
      </p:sp>
      <p:sp>
        <p:nvSpPr>
          <p:cNvPr id="111" name="Rectangle 110"/>
          <p:cNvSpPr/>
          <p:nvPr/>
        </p:nvSpPr>
        <p:spPr>
          <a:xfrm>
            <a:off x="43065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328</a:t>
            </a:r>
            <a:endParaRPr lang="lt-LT" sz="1200" dirty="0"/>
          </a:p>
        </p:txBody>
      </p:sp>
      <p:sp>
        <p:nvSpPr>
          <p:cNvPr id="112" name="Rectangle 111"/>
          <p:cNvSpPr/>
          <p:nvPr/>
        </p:nvSpPr>
        <p:spPr>
          <a:xfrm>
            <a:off x="49161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329</a:t>
            </a:r>
            <a:endParaRPr lang="lt-LT" sz="1200" dirty="0"/>
          </a:p>
        </p:txBody>
      </p:sp>
      <p:sp>
        <p:nvSpPr>
          <p:cNvPr id="113" name="Rectangle 112"/>
          <p:cNvSpPr/>
          <p:nvPr/>
        </p:nvSpPr>
        <p:spPr>
          <a:xfrm>
            <a:off x="55257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330</a:t>
            </a:r>
            <a:endParaRPr lang="lt-LT" sz="1200" dirty="0"/>
          </a:p>
        </p:txBody>
      </p:sp>
      <p:sp>
        <p:nvSpPr>
          <p:cNvPr id="114" name="Rectangle 113"/>
          <p:cNvSpPr/>
          <p:nvPr/>
        </p:nvSpPr>
        <p:spPr>
          <a:xfrm>
            <a:off x="61353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331</a:t>
            </a:r>
            <a:endParaRPr lang="lt-LT" sz="1200" dirty="0"/>
          </a:p>
        </p:txBody>
      </p:sp>
      <p:sp>
        <p:nvSpPr>
          <p:cNvPr id="115" name="Rectangle 114"/>
          <p:cNvSpPr/>
          <p:nvPr/>
        </p:nvSpPr>
        <p:spPr>
          <a:xfrm>
            <a:off x="674491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332</a:t>
            </a:r>
            <a:endParaRPr lang="lt-LT" sz="1200" dirty="0"/>
          </a:p>
        </p:txBody>
      </p:sp>
      <p:sp>
        <p:nvSpPr>
          <p:cNvPr id="116" name="Rectangle 115"/>
          <p:cNvSpPr/>
          <p:nvPr/>
        </p:nvSpPr>
        <p:spPr>
          <a:xfrm>
            <a:off x="7360100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333</a:t>
            </a:r>
            <a:endParaRPr lang="lt-LT" sz="1200" dirty="0"/>
          </a:p>
        </p:txBody>
      </p:sp>
      <p:sp>
        <p:nvSpPr>
          <p:cNvPr id="117" name="Rectangle 116"/>
          <p:cNvSpPr/>
          <p:nvPr/>
        </p:nvSpPr>
        <p:spPr>
          <a:xfrm>
            <a:off x="7975284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334</a:t>
            </a:r>
            <a:endParaRPr lang="lt-LT" sz="1200" dirty="0"/>
          </a:p>
        </p:txBody>
      </p:sp>
      <p:sp>
        <p:nvSpPr>
          <p:cNvPr id="118" name="Rectangle 117"/>
          <p:cNvSpPr/>
          <p:nvPr/>
        </p:nvSpPr>
        <p:spPr>
          <a:xfrm>
            <a:off x="8590468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335</a:t>
            </a:r>
            <a:endParaRPr lang="lt-LT" sz="1200" dirty="0"/>
          </a:p>
        </p:txBody>
      </p:sp>
      <p:sp>
        <p:nvSpPr>
          <p:cNvPr id="119" name="Rectangle 118"/>
          <p:cNvSpPr/>
          <p:nvPr/>
        </p:nvSpPr>
        <p:spPr>
          <a:xfrm>
            <a:off x="9205652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336</a:t>
            </a:r>
            <a:endParaRPr lang="lt-LT" sz="1200" dirty="0"/>
          </a:p>
        </p:txBody>
      </p:sp>
      <p:sp>
        <p:nvSpPr>
          <p:cNvPr id="120" name="Rectangle 119"/>
          <p:cNvSpPr/>
          <p:nvPr/>
        </p:nvSpPr>
        <p:spPr>
          <a:xfrm>
            <a:off x="9820836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337</a:t>
            </a:r>
            <a:endParaRPr lang="lt-LT" sz="1200" dirty="0"/>
          </a:p>
        </p:txBody>
      </p:sp>
      <p:sp>
        <p:nvSpPr>
          <p:cNvPr id="121" name="Rectangle 120"/>
          <p:cNvSpPr/>
          <p:nvPr/>
        </p:nvSpPr>
        <p:spPr>
          <a:xfrm>
            <a:off x="10436020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338</a:t>
            </a:r>
            <a:endParaRPr lang="lt-LT" sz="1200" dirty="0"/>
          </a:p>
        </p:txBody>
      </p:sp>
      <p:sp>
        <p:nvSpPr>
          <p:cNvPr id="122" name="Rectangle 121"/>
          <p:cNvSpPr/>
          <p:nvPr/>
        </p:nvSpPr>
        <p:spPr>
          <a:xfrm>
            <a:off x="11061065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339</a:t>
            </a:r>
            <a:endParaRPr lang="lt-LT" sz="1200" dirty="0"/>
          </a:p>
        </p:txBody>
      </p:sp>
      <p:sp>
        <p:nvSpPr>
          <p:cNvPr id="123" name="Rectangle 122"/>
          <p:cNvSpPr/>
          <p:nvPr/>
        </p:nvSpPr>
        <p:spPr>
          <a:xfrm>
            <a:off x="11686110" y="3796302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340</a:t>
            </a:r>
            <a:endParaRPr lang="lt-LT" sz="1200" dirty="0"/>
          </a:p>
        </p:txBody>
      </p:sp>
      <p:sp>
        <p:nvSpPr>
          <p:cNvPr id="124" name="Rectangle 123"/>
          <p:cNvSpPr/>
          <p:nvPr/>
        </p:nvSpPr>
        <p:spPr>
          <a:xfrm>
            <a:off x="35167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341</a:t>
            </a:r>
            <a:endParaRPr lang="lt-LT" sz="1200" dirty="0"/>
          </a:p>
        </p:txBody>
      </p:sp>
      <p:sp>
        <p:nvSpPr>
          <p:cNvPr id="125" name="Rectangle 124"/>
          <p:cNvSpPr/>
          <p:nvPr/>
        </p:nvSpPr>
        <p:spPr>
          <a:xfrm>
            <a:off x="6431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342</a:t>
            </a:r>
            <a:endParaRPr lang="lt-LT" sz="1200" dirty="0"/>
          </a:p>
        </p:txBody>
      </p:sp>
      <p:sp>
        <p:nvSpPr>
          <p:cNvPr id="126" name="Rectangle 125"/>
          <p:cNvSpPr/>
          <p:nvPr/>
        </p:nvSpPr>
        <p:spPr>
          <a:xfrm>
            <a:off x="18623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344</a:t>
            </a:r>
            <a:endParaRPr lang="lt-LT" sz="1200" dirty="0"/>
          </a:p>
        </p:txBody>
      </p:sp>
      <p:sp>
        <p:nvSpPr>
          <p:cNvPr id="127" name="Rectangle 126"/>
          <p:cNvSpPr/>
          <p:nvPr/>
        </p:nvSpPr>
        <p:spPr>
          <a:xfrm>
            <a:off x="12527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343</a:t>
            </a:r>
            <a:endParaRPr lang="lt-LT" sz="1200" dirty="0"/>
          </a:p>
        </p:txBody>
      </p:sp>
      <p:sp>
        <p:nvSpPr>
          <p:cNvPr id="128" name="Rectangle 127"/>
          <p:cNvSpPr/>
          <p:nvPr/>
        </p:nvSpPr>
        <p:spPr>
          <a:xfrm>
            <a:off x="24719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345</a:t>
            </a:r>
            <a:endParaRPr lang="lt-LT" sz="1200" dirty="0"/>
          </a:p>
        </p:txBody>
      </p:sp>
      <p:sp>
        <p:nvSpPr>
          <p:cNvPr id="129" name="Rectangle 128"/>
          <p:cNvSpPr/>
          <p:nvPr/>
        </p:nvSpPr>
        <p:spPr>
          <a:xfrm>
            <a:off x="30815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346</a:t>
            </a:r>
            <a:endParaRPr lang="lt-LT" sz="1200" dirty="0"/>
          </a:p>
        </p:txBody>
      </p:sp>
      <p:sp>
        <p:nvSpPr>
          <p:cNvPr id="130" name="Rectangle 129"/>
          <p:cNvSpPr/>
          <p:nvPr/>
        </p:nvSpPr>
        <p:spPr>
          <a:xfrm>
            <a:off x="36911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347</a:t>
            </a:r>
            <a:endParaRPr lang="lt-LT" sz="1200" dirty="0"/>
          </a:p>
        </p:txBody>
      </p:sp>
      <p:sp>
        <p:nvSpPr>
          <p:cNvPr id="131" name="Rectangle 130"/>
          <p:cNvSpPr/>
          <p:nvPr/>
        </p:nvSpPr>
        <p:spPr>
          <a:xfrm>
            <a:off x="43007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348</a:t>
            </a:r>
            <a:endParaRPr lang="lt-LT" sz="1200" dirty="0"/>
          </a:p>
        </p:txBody>
      </p:sp>
      <p:sp>
        <p:nvSpPr>
          <p:cNvPr id="132" name="Rectangle 131"/>
          <p:cNvSpPr/>
          <p:nvPr/>
        </p:nvSpPr>
        <p:spPr>
          <a:xfrm>
            <a:off x="49103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349</a:t>
            </a:r>
            <a:endParaRPr lang="lt-LT" sz="1200" dirty="0"/>
          </a:p>
        </p:txBody>
      </p:sp>
      <p:sp>
        <p:nvSpPr>
          <p:cNvPr id="133" name="Rectangle 132"/>
          <p:cNvSpPr/>
          <p:nvPr/>
        </p:nvSpPr>
        <p:spPr>
          <a:xfrm>
            <a:off x="5519979" y="4375627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350</a:t>
            </a:r>
            <a:endParaRPr lang="lt-LT" sz="1200" dirty="0"/>
          </a:p>
        </p:txBody>
      </p:sp>
      <p:sp>
        <p:nvSpPr>
          <p:cNvPr id="134" name="Rectangle 13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129579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351</a:t>
            </a:r>
            <a:endParaRPr lang="lt-LT" sz="1200" dirty="0"/>
          </a:p>
        </p:txBody>
      </p:sp>
      <p:sp>
        <p:nvSpPr>
          <p:cNvPr id="135" name="Rectangle 13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739179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352</a:t>
            </a:r>
            <a:endParaRPr lang="lt-LT" sz="1200" dirty="0"/>
          </a:p>
        </p:txBody>
      </p:sp>
      <p:sp>
        <p:nvSpPr>
          <p:cNvPr id="136" name="Rectangle 13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354363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353</a:t>
            </a:r>
            <a:endParaRPr lang="lt-LT" sz="1200" dirty="0"/>
          </a:p>
        </p:txBody>
      </p:sp>
      <p:sp>
        <p:nvSpPr>
          <p:cNvPr id="137" name="Rectangle 13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969547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354</a:t>
            </a:r>
            <a:endParaRPr lang="lt-LT" sz="1200" dirty="0"/>
          </a:p>
        </p:txBody>
      </p:sp>
      <p:sp>
        <p:nvSpPr>
          <p:cNvPr id="138" name="Rectangle 137"/>
          <p:cNvSpPr/>
          <p:nvPr/>
        </p:nvSpPr>
        <p:spPr>
          <a:xfrm>
            <a:off x="8584731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355</a:t>
            </a:r>
            <a:endParaRPr lang="lt-LT" sz="1200" dirty="0"/>
          </a:p>
        </p:txBody>
      </p:sp>
      <p:sp>
        <p:nvSpPr>
          <p:cNvPr id="139" name="Rectangle 138"/>
          <p:cNvSpPr/>
          <p:nvPr/>
        </p:nvSpPr>
        <p:spPr>
          <a:xfrm>
            <a:off x="9199915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356</a:t>
            </a:r>
            <a:endParaRPr lang="lt-LT" sz="1200" dirty="0"/>
          </a:p>
        </p:txBody>
      </p:sp>
      <p:sp>
        <p:nvSpPr>
          <p:cNvPr id="140" name="Rectangle 139"/>
          <p:cNvSpPr/>
          <p:nvPr/>
        </p:nvSpPr>
        <p:spPr>
          <a:xfrm>
            <a:off x="9815099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357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0430283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358</a:t>
            </a:r>
            <a:endParaRPr lang="lt-LT" sz="1200" dirty="0"/>
          </a:p>
        </p:txBody>
      </p:sp>
      <p:sp>
        <p:nvSpPr>
          <p:cNvPr id="142" name="Rectangle 141"/>
          <p:cNvSpPr/>
          <p:nvPr/>
        </p:nvSpPr>
        <p:spPr>
          <a:xfrm>
            <a:off x="11055328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359</a:t>
            </a:r>
            <a:endParaRPr lang="lt-LT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1680373" y="43756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360</a:t>
            </a:r>
            <a:endParaRPr lang="lt-LT" sz="1200" dirty="0"/>
          </a:p>
        </p:txBody>
      </p:sp>
      <p:sp>
        <p:nvSpPr>
          <p:cNvPr id="144" name="Rectangle 143"/>
          <p:cNvSpPr/>
          <p:nvPr/>
        </p:nvSpPr>
        <p:spPr>
          <a:xfrm>
            <a:off x="35167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361</a:t>
            </a:r>
            <a:endParaRPr lang="lt-LT" sz="1200" dirty="0"/>
          </a:p>
        </p:txBody>
      </p:sp>
      <p:sp>
        <p:nvSpPr>
          <p:cNvPr id="145" name="Rectangle 144"/>
          <p:cNvSpPr/>
          <p:nvPr/>
        </p:nvSpPr>
        <p:spPr>
          <a:xfrm>
            <a:off x="6431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362</a:t>
            </a:r>
            <a:endParaRPr lang="lt-LT" sz="1200" dirty="0"/>
          </a:p>
        </p:txBody>
      </p:sp>
      <p:sp>
        <p:nvSpPr>
          <p:cNvPr id="146" name="Rectangle 145"/>
          <p:cNvSpPr/>
          <p:nvPr/>
        </p:nvSpPr>
        <p:spPr>
          <a:xfrm>
            <a:off x="18623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364</a:t>
            </a:r>
            <a:endParaRPr lang="lt-LT" sz="1200" dirty="0"/>
          </a:p>
        </p:txBody>
      </p:sp>
      <p:sp>
        <p:nvSpPr>
          <p:cNvPr id="147" name="Rectangle 146"/>
          <p:cNvSpPr/>
          <p:nvPr/>
        </p:nvSpPr>
        <p:spPr>
          <a:xfrm>
            <a:off x="12527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363</a:t>
            </a:r>
            <a:endParaRPr lang="lt-LT" sz="1200" dirty="0"/>
          </a:p>
        </p:txBody>
      </p:sp>
      <p:sp>
        <p:nvSpPr>
          <p:cNvPr id="148" name="Rectangle 147"/>
          <p:cNvSpPr/>
          <p:nvPr/>
        </p:nvSpPr>
        <p:spPr>
          <a:xfrm>
            <a:off x="24719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365</a:t>
            </a:r>
            <a:endParaRPr lang="lt-LT" sz="1200" dirty="0"/>
          </a:p>
        </p:txBody>
      </p:sp>
      <p:sp>
        <p:nvSpPr>
          <p:cNvPr id="149" name="Rectangle 148"/>
          <p:cNvSpPr/>
          <p:nvPr/>
        </p:nvSpPr>
        <p:spPr>
          <a:xfrm>
            <a:off x="30815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366</a:t>
            </a:r>
            <a:endParaRPr lang="lt-LT" sz="1200" dirty="0"/>
          </a:p>
        </p:txBody>
      </p:sp>
      <p:sp>
        <p:nvSpPr>
          <p:cNvPr id="150" name="Rectangle 149"/>
          <p:cNvSpPr/>
          <p:nvPr/>
        </p:nvSpPr>
        <p:spPr>
          <a:xfrm>
            <a:off x="36911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367</a:t>
            </a:r>
            <a:endParaRPr lang="lt-LT" sz="1200" dirty="0"/>
          </a:p>
        </p:txBody>
      </p:sp>
      <p:sp>
        <p:nvSpPr>
          <p:cNvPr id="151" name="Rectangle 150"/>
          <p:cNvSpPr/>
          <p:nvPr/>
        </p:nvSpPr>
        <p:spPr>
          <a:xfrm>
            <a:off x="43007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368</a:t>
            </a:r>
            <a:endParaRPr lang="lt-LT" sz="1200" dirty="0"/>
          </a:p>
        </p:txBody>
      </p:sp>
      <p:sp>
        <p:nvSpPr>
          <p:cNvPr id="152" name="Rectangle 151"/>
          <p:cNvSpPr/>
          <p:nvPr/>
        </p:nvSpPr>
        <p:spPr>
          <a:xfrm>
            <a:off x="49103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369</a:t>
            </a:r>
            <a:endParaRPr lang="lt-LT" sz="1200" dirty="0"/>
          </a:p>
        </p:txBody>
      </p:sp>
      <p:sp>
        <p:nvSpPr>
          <p:cNvPr id="153" name="Rectangle 152"/>
          <p:cNvSpPr/>
          <p:nvPr/>
        </p:nvSpPr>
        <p:spPr>
          <a:xfrm>
            <a:off x="55199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370</a:t>
            </a:r>
            <a:endParaRPr lang="lt-LT" sz="1200" dirty="0"/>
          </a:p>
        </p:txBody>
      </p:sp>
      <p:sp>
        <p:nvSpPr>
          <p:cNvPr id="154" name="Rectangle 153"/>
          <p:cNvSpPr/>
          <p:nvPr/>
        </p:nvSpPr>
        <p:spPr>
          <a:xfrm>
            <a:off x="61295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371</a:t>
            </a:r>
            <a:endParaRPr lang="lt-LT" sz="1200" dirty="0"/>
          </a:p>
        </p:txBody>
      </p:sp>
      <p:sp>
        <p:nvSpPr>
          <p:cNvPr id="155" name="Rectangle 154"/>
          <p:cNvSpPr/>
          <p:nvPr/>
        </p:nvSpPr>
        <p:spPr>
          <a:xfrm>
            <a:off x="673917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372</a:t>
            </a:r>
            <a:endParaRPr lang="lt-LT" sz="1200" dirty="0"/>
          </a:p>
        </p:txBody>
      </p:sp>
      <p:sp>
        <p:nvSpPr>
          <p:cNvPr id="156" name="Rectangle 155"/>
          <p:cNvSpPr/>
          <p:nvPr/>
        </p:nvSpPr>
        <p:spPr>
          <a:xfrm>
            <a:off x="7354363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373</a:t>
            </a:r>
            <a:endParaRPr lang="lt-LT" sz="1200" dirty="0"/>
          </a:p>
        </p:txBody>
      </p:sp>
      <p:sp>
        <p:nvSpPr>
          <p:cNvPr id="157" name="Rectangle 156"/>
          <p:cNvSpPr/>
          <p:nvPr/>
        </p:nvSpPr>
        <p:spPr>
          <a:xfrm>
            <a:off x="7969547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374</a:t>
            </a:r>
            <a:endParaRPr lang="lt-LT" sz="1200" dirty="0"/>
          </a:p>
        </p:txBody>
      </p:sp>
      <p:sp>
        <p:nvSpPr>
          <p:cNvPr id="158" name="Rectangle 157"/>
          <p:cNvSpPr/>
          <p:nvPr/>
        </p:nvSpPr>
        <p:spPr>
          <a:xfrm>
            <a:off x="8584731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375</a:t>
            </a:r>
            <a:endParaRPr lang="lt-LT" sz="1200" dirty="0"/>
          </a:p>
        </p:txBody>
      </p:sp>
      <p:sp>
        <p:nvSpPr>
          <p:cNvPr id="159" name="Rectangle 158"/>
          <p:cNvSpPr/>
          <p:nvPr/>
        </p:nvSpPr>
        <p:spPr>
          <a:xfrm>
            <a:off x="9199915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376</a:t>
            </a:r>
            <a:endParaRPr lang="lt-LT" sz="1200" dirty="0"/>
          </a:p>
        </p:txBody>
      </p:sp>
      <p:sp>
        <p:nvSpPr>
          <p:cNvPr id="160" name="Rectangle 159"/>
          <p:cNvSpPr/>
          <p:nvPr/>
        </p:nvSpPr>
        <p:spPr>
          <a:xfrm>
            <a:off x="9815099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377</a:t>
            </a:r>
            <a:endParaRPr lang="lt-LT" sz="1200" dirty="0"/>
          </a:p>
        </p:txBody>
      </p:sp>
      <p:sp>
        <p:nvSpPr>
          <p:cNvPr id="161" name="Rectangle 160"/>
          <p:cNvSpPr/>
          <p:nvPr/>
        </p:nvSpPr>
        <p:spPr>
          <a:xfrm>
            <a:off x="10430283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378</a:t>
            </a:r>
            <a:endParaRPr lang="lt-LT" sz="1200" dirty="0"/>
          </a:p>
        </p:txBody>
      </p:sp>
      <p:sp>
        <p:nvSpPr>
          <p:cNvPr id="162" name="Rectangle 161"/>
          <p:cNvSpPr/>
          <p:nvPr/>
        </p:nvSpPr>
        <p:spPr>
          <a:xfrm>
            <a:off x="11055328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379</a:t>
            </a:r>
            <a:endParaRPr lang="lt-LT" sz="1200" dirty="0"/>
          </a:p>
        </p:txBody>
      </p:sp>
      <p:sp>
        <p:nvSpPr>
          <p:cNvPr id="163" name="Rectangle 162"/>
          <p:cNvSpPr/>
          <p:nvPr/>
        </p:nvSpPr>
        <p:spPr>
          <a:xfrm>
            <a:off x="11680373" y="4985227"/>
            <a:ext cx="455612" cy="5011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380</a:t>
            </a:r>
            <a:endParaRPr lang="lt-LT" sz="1200" dirty="0"/>
          </a:p>
        </p:txBody>
      </p:sp>
      <p:sp>
        <p:nvSpPr>
          <p:cNvPr id="366" name="Rectangle 36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5167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201</a:t>
            </a:r>
            <a:endParaRPr lang="lt-LT" sz="1200" dirty="0"/>
          </a:p>
        </p:txBody>
      </p:sp>
      <p:sp>
        <p:nvSpPr>
          <p:cNvPr id="367" name="Rectangle 36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431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202</a:t>
            </a:r>
            <a:endParaRPr lang="lt-LT" sz="1200" dirty="0"/>
          </a:p>
        </p:txBody>
      </p:sp>
      <p:sp>
        <p:nvSpPr>
          <p:cNvPr id="368" name="Rectangle 36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8623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204</a:t>
            </a:r>
            <a:endParaRPr lang="lt-LT" sz="1200" dirty="0"/>
          </a:p>
        </p:txBody>
      </p:sp>
      <p:sp>
        <p:nvSpPr>
          <p:cNvPr id="369" name="Rectangle 36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2527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203</a:t>
            </a:r>
            <a:endParaRPr lang="lt-LT" sz="1200" dirty="0"/>
          </a:p>
        </p:txBody>
      </p:sp>
      <p:sp>
        <p:nvSpPr>
          <p:cNvPr id="370" name="Rectangle 369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4719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205</a:t>
            </a:r>
            <a:endParaRPr lang="lt-LT" sz="1200" dirty="0"/>
          </a:p>
        </p:txBody>
      </p:sp>
      <p:sp>
        <p:nvSpPr>
          <p:cNvPr id="371" name="Rectangle 370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0815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206</a:t>
            </a:r>
            <a:endParaRPr lang="lt-LT" sz="1200" dirty="0"/>
          </a:p>
        </p:txBody>
      </p:sp>
      <p:sp>
        <p:nvSpPr>
          <p:cNvPr id="372" name="Rectangle 371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6911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207</a:t>
            </a:r>
            <a:endParaRPr lang="lt-LT" sz="1200" dirty="0"/>
          </a:p>
        </p:txBody>
      </p:sp>
      <p:sp>
        <p:nvSpPr>
          <p:cNvPr id="373" name="Rectangle 372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43007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208</a:t>
            </a:r>
            <a:endParaRPr lang="lt-LT" sz="1200" dirty="0"/>
          </a:p>
        </p:txBody>
      </p:sp>
      <p:sp>
        <p:nvSpPr>
          <p:cNvPr id="374" name="Rectangle 37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49103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209</a:t>
            </a:r>
            <a:endParaRPr lang="lt-LT" sz="1200" dirty="0"/>
          </a:p>
        </p:txBody>
      </p:sp>
      <p:sp>
        <p:nvSpPr>
          <p:cNvPr id="375" name="Rectangle 37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5199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210</a:t>
            </a:r>
            <a:endParaRPr lang="lt-LT" sz="1200" dirty="0"/>
          </a:p>
        </p:txBody>
      </p:sp>
      <p:sp>
        <p:nvSpPr>
          <p:cNvPr id="376" name="Rectangle 37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1295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211</a:t>
            </a:r>
            <a:endParaRPr lang="lt-LT" sz="1200" dirty="0"/>
          </a:p>
        </p:txBody>
      </p:sp>
      <p:sp>
        <p:nvSpPr>
          <p:cNvPr id="377" name="Rectangle 37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73917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212</a:t>
            </a:r>
            <a:endParaRPr lang="lt-LT" sz="1200" dirty="0"/>
          </a:p>
        </p:txBody>
      </p:sp>
      <p:sp>
        <p:nvSpPr>
          <p:cNvPr id="378" name="Rectangle 377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354363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213</a:t>
            </a:r>
            <a:endParaRPr lang="lt-LT" sz="1200" dirty="0"/>
          </a:p>
        </p:txBody>
      </p:sp>
      <p:sp>
        <p:nvSpPr>
          <p:cNvPr id="379" name="Rectangle 37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7969547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214</a:t>
            </a:r>
            <a:endParaRPr lang="lt-LT" sz="1200" dirty="0"/>
          </a:p>
        </p:txBody>
      </p:sp>
      <p:sp>
        <p:nvSpPr>
          <p:cNvPr id="380" name="Rectangle 379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8584731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215</a:t>
            </a:r>
            <a:endParaRPr lang="lt-LT" sz="1200" dirty="0"/>
          </a:p>
        </p:txBody>
      </p:sp>
      <p:sp>
        <p:nvSpPr>
          <p:cNvPr id="381" name="Rectangle 380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9199915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216</a:t>
            </a:r>
            <a:endParaRPr lang="lt-LT" sz="1200" dirty="0"/>
          </a:p>
        </p:txBody>
      </p:sp>
      <p:sp>
        <p:nvSpPr>
          <p:cNvPr id="382" name="Rectangle 381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9815099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217</a:t>
            </a:r>
            <a:endParaRPr lang="lt-LT" sz="1200" dirty="0"/>
          </a:p>
        </p:txBody>
      </p:sp>
      <p:sp>
        <p:nvSpPr>
          <p:cNvPr id="383" name="Rectangle 382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0430283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218</a:t>
            </a:r>
            <a:endParaRPr lang="lt-LT" sz="1200" dirty="0"/>
          </a:p>
        </p:txBody>
      </p:sp>
      <p:sp>
        <p:nvSpPr>
          <p:cNvPr id="384" name="Rectangle 38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1055328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219</a:t>
            </a:r>
            <a:endParaRPr lang="lt-LT" sz="1200" dirty="0"/>
          </a:p>
        </p:txBody>
      </p:sp>
      <p:sp>
        <p:nvSpPr>
          <p:cNvPr id="385" name="Rectangle 38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1680373" y="134358"/>
            <a:ext cx="455612" cy="5011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/>
              <a:t>220</a:t>
            </a:r>
            <a:endParaRPr lang="lt-LT" sz="1200" dirty="0"/>
          </a:p>
        </p:txBody>
      </p:sp>
      <p:grpSp>
        <p:nvGrpSpPr>
          <p:cNvPr id="386" name="Group 385"/>
          <p:cNvGrpSpPr/>
          <p:nvPr/>
        </p:nvGrpSpPr>
        <p:grpSpPr>
          <a:xfrm rot="10800000">
            <a:off x="298940" y="6324600"/>
            <a:ext cx="464394" cy="452651"/>
            <a:chOff x="11510940" y="6234575"/>
            <a:chExt cx="510833" cy="510833"/>
          </a:xfrm>
        </p:grpSpPr>
        <p:sp>
          <p:nvSpPr>
            <p:cNvPr id="387" name="Rectangle 386">
              <a:hlinkClick r:id="rId17" action="ppaction://hlinksldjump"/>
            </p:cNvPr>
            <p:cNvSpPr/>
            <p:nvPr/>
          </p:nvSpPr>
          <p:spPr>
            <a:xfrm>
              <a:off x="11510940" y="6234575"/>
              <a:ext cx="510833" cy="5108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88" name="Right Arrow 387">
              <a:hlinkClick r:id="rId17" action="ppaction://hlinksldjump"/>
            </p:cNvPr>
            <p:cNvSpPr/>
            <p:nvPr/>
          </p:nvSpPr>
          <p:spPr>
            <a:xfrm>
              <a:off x="11629881" y="6351325"/>
              <a:ext cx="295735" cy="279691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389" name="Rectangle 388">
            <a:hlinkClick r:id="rId1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0217128" y="6324600"/>
            <a:ext cx="16764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Grįžti į pradžią</a:t>
            </a:r>
            <a:endParaRPr lang="lt-LT" sz="1500" dirty="0"/>
          </a:p>
        </p:txBody>
      </p:sp>
      <p:sp>
        <p:nvSpPr>
          <p:cNvPr id="390" name="Rectangle 389">
            <a:hlinkClick r:id="rId1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299015" y="6324600"/>
            <a:ext cx="1676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Grįžti į žaidimo variantus</a:t>
            </a:r>
            <a:endParaRPr lang="lt-LT" sz="1500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5519979" y="1382542"/>
            <a:ext cx="455612" cy="446258"/>
            <a:chOff x="5519979" y="1382542"/>
            <a:chExt cx="455612" cy="446258"/>
          </a:xfrm>
        </p:grpSpPr>
        <p:cxnSp>
          <p:nvCxnSpPr>
            <p:cNvPr id="165" name="Straight Connector 164"/>
            <p:cNvCxnSpPr>
              <a:stCxn id="33" idx="1"/>
              <a:endCxn id="33" idx="3"/>
            </p:cNvCxnSpPr>
            <p:nvPr/>
          </p:nvCxnSpPr>
          <p:spPr>
            <a:xfrm>
              <a:off x="5519979" y="1613868"/>
              <a:ext cx="4556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5748516" y="1382542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580610" y="1992507"/>
            <a:ext cx="465473" cy="494994"/>
            <a:chOff x="4799075" y="6101471"/>
            <a:chExt cx="419643" cy="446258"/>
          </a:xfrm>
        </p:grpSpPr>
        <p:cxnSp>
          <p:nvCxnSpPr>
            <p:cNvPr id="190" name="Straight Connector 189"/>
            <p:cNvCxnSpPr>
              <a:endCxn id="58" idx="3"/>
            </p:cNvCxnSpPr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>
            <a:off x="9194984" y="1982562"/>
            <a:ext cx="465473" cy="494994"/>
            <a:chOff x="4799075" y="6101471"/>
            <a:chExt cx="419643" cy="446258"/>
          </a:xfrm>
        </p:grpSpPr>
        <p:cxnSp>
          <p:nvCxnSpPr>
            <p:cNvPr id="195" name="Straight Connector 194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9810168" y="1992507"/>
            <a:ext cx="465473" cy="494994"/>
            <a:chOff x="4799075" y="6101471"/>
            <a:chExt cx="419643" cy="446258"/>
          </a:xfrm>
        </p:grpSpPr>
        <p:cxnSp>
          <p:nvCxnSpPr>
            <p:cNvPr id="198" name="Straight Connector 197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10428556" y="1972881"/>
            <a:ext cx="465473" cy="494994"/>
            <a:chOff x="4799075" y="6101471"/>
            <a:chExt cx="419643" cy="446258"/>
          </a:xfrm>
        </p:grpSpPr>
        <p:cxnSp>
          <p:nvCxnSpPr>
            <p:cNvPr id="201" name="Straight Connector 200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11063689" y="1979473"/>
            <a:ext cx="465473" cy="494994"/>
            <a:chOff x="4799075" y="6101471"/>
            <a:chExt cx="419643" cy="446258"/>
          </a:xfrm>
        </p:grpSpPr>
        <p:cxnSp>
          <p:nvCxnSpPr>
            <p:cNvPr id="204" name="Straight Connector 203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11670512" y="1992359"/>
            <a:ext cx="465473" cy="494994"/>
            <a:chOff x="4799075" y="6101471"/>
            <a:chExt cx="419643" cy="446258"/>
          </a:xfrm>
        </p:grpSpPr>
        <p:cxnSp>
          <p:nvCxnSpPr>
            <p:cNvPr id="207" name="Straight Connector 206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35167" y="2585874"/>
            <a:ext cx="465473" cy="494994"/>
            <a:chOff x="4799075" y="6101471"/>
            <a:chExt cx="419643" cy="446258"/>
          </a:xfrm>
        </p:grpSpPr>
        <p:cxnSp>
          <p:nvCxnSpPr>
            <p:cNvPr id="210" name="Straight Connector 209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645867" y="2585874"/>
            <a:ext cx="465473" cy="494994"/>
            <a:chOff x="4799075" y="6101471"/>
            <a:chExt cx="419643" cy="446258"/>
          </a:xfrm>
        </p:grpSpPr>
        <p:cxnSp>
          <p:nvCxnSpPr>
            <p:cNvPr id="213" name="Straight Connector 212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251704" y="2595928"/>
            <a:ext cx="465473" cy="494994"/>
            <a:chOff x="4799075" y="6101471"/>
            <a:chExt cx="419643" cy="446258"/>
          </a:xfrm>
        </p:grpSpPr>
        <p:cxnSp>
          <p:nvCxnSpPr>
            <p:cNvPr id="216" name="Straight Connector 215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1871165" y="2585874"/>
            <a:ext cx="465473" cy="494994"/>
            <a:chOff x="4799075" y="6101471"/>
            <a:chExt cx="419643" cy="446258"/>
          </a:xfrm>
        </p:grpSpPr>
        <p:cxnSp>
          <p:nvCxnSpPr>
            <p:cNvPr id="219" name="Straight Connector 218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2467048" y="2597922"/>
            <a:ext cx="465473" cy="494994"/>
            <a:chOff x="4799075" y="6101471"/>
            <a:chExt cx="419643" cy="446258"/>
          </a:xfrm>
        </p:grpSpPr>
        <p:cxnSp>
          <p:nvCxnSpPr>
            <p:cNvPr id="222" name="Straight Connector 221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3071718" y="2595928"/>
            <a:ext cx="465473" cy="494994"/>
            <a:chOff x="4799075" y="6101471"/>
            <a:chExt cx="419643" cy="446258"/>
          </a:xfrm>
        </p:grpSpPr>
        <p:cxnSp>
          <p:nvCxnSpPr>
            <p:cNvPr id="225" name="Straight Connector 224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/>
          <p:cNvGrpSpPr/>
          <p:nvPr/>
        </p:nvGrpSpPr>
        <p:grpSpPr>
          <a:xfrm>
            <a:off x="3702500" y="2606819"/>
            <a:ext cx="465473" cy="494994"/>
            <a:chOff x="4799075" y="6101471"/>
            <a:chExt cx="419643" cy="446258"/>
          </a:xfrm>
        </p:grpSpPr>
        <p:cxnSp>
          <p:nvCxnSpPr>
            <p:cNvPr id="228" name="Straight Connector 227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4304332" y="2606819"/>
            <a:ext cx="465473" cy="494994"/>
            <a:chOff x="4799075" y="6101471"/>
            <a:chExt cx="419643" cy="446258"/>
          </a:xfrm>
        </p:grpSpPr>
        <p:cxnSp>
          <p:nvCxnSpPr>
            <p:cNvPr id="231" name="Straight Connector 230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/>
          <p:cNvGrpSpPr/>
          <p:nvPr/>
        </p:nvGrpSpPr>
        <p:grpSpPr>
          <a:xfrm>
            <a:off x="4900671" y="2576117"/>
            <a:ext cx="465473" cy="494994"/>
            <a:chOff x="4799075" y="6101471"/>
            <a:chExt cx="419643" cy="446258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5515048" y="2585874"/>
            <a:ext cx="465473" cy="494994"/>
            <a:chOff x="4799075" y="6101471"/>
            <a:chExt cx="419643" cy="446258"/>
          </a:xfrm>
        </p:grpSpPr>
        <p:cxnSp>
          <p:nvCxnSpPr>
            <p:cNvPr id="237" name="Straight Connector 236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6123841" y="2585874"/>
            <a:ext cx="465473" cy="494994"/>
            <a:chOff x="4799075" y="6101471"/>
            <a:chExt cx="419643" cy="446258"/>
          </a:xfrm>
        </p:grpSpPr>
        <p:cxnSp>
          <p:nvCxnSpPr>
            <p:cNvPr id="240" name="Straight Connector 239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6729214" y="2597922"/>
            <a:ext cx="465473" cy="494994"/>
            <a:chOff x="4799075" y="6101471"/>
            <a:chExt cx="419643" cy="446258"/>
          </a:xfrm>
        </p:grpSpPr>
        <p:cxnSp>
          <p:nvCxnSpPr>
            <p:cNvPr id="243" name="Straight Connector 242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>
            <a:off x="7337928" y="2606819"/>
            <a:ext cx="465473" cy="494994"/>
            <a:chOff x="4799075" y="6101471"/>
            <a:chExt cx="419643" cy="446258"/>
          </a:xfrm>
        </p:grpSpPr>
        <p:cxnSp>
          <p:nvCxnSpPr>
            <p:cNvPr id="246" name="Straight Connector 245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>
            <a:off x="7970353" y="2606819"/>
            <a:ext cx="465473" cy="494994"/>
            <a:chOff x="4799075" y="6101471"/>
            <a:chExt cx="419643" cy="446258"/>
          </a:xfrm>
        </p:grpSpPr>
        <p:cxnSp>
          <p:nvCxnSpPr>
            <p:cNvPr id="249" name="Straight Connector 248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>
            <a:off x="8590467" y="2595928"/>
            <a:ext cx="465473" cy="494994"/>
            <a:chOff x="4799075" y="6101471"/>
            <a:chExt cx="419643" cy="446258"/>
          </a:xfrm>
        </p:grpSpPr>
        <p:cxnSp>
          <p:nvCxnSpPr>
            <p:cNvPr id="252" name="Straight Connector 251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9194984" y="2607065"/>
            <a:ext cx="465473" cy="494994"/>
            <a:chOff x="4799075" y="6101471"/>
            <a:chExt cx="419643" cy="446258"/>
          </a:xfrm>
        </p:grpSpPr>
        <p:cxnSp>
          <p:nvCxnSpPr>
            <p:cNvPr id="255" name="Straight Connector 254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/>
          <p:cNvGrpSpPr/>
          <p:nvPr/>
        </p:nvGrpSpPr>
        <p:grpSpPr>
          <a:xfrm>
            <a:off x="9799501" y="2602107"/>
            <a:ext cx="465473" cy="494994"/>
            <a:chOff x="4799075" y="6101471"/>
            <a:chExt cx="419643" cy="446258"/>
          </a:xfrm>
        </p:grpSpPr>
        <p:cxnSp>
          <p:nvCxnSpPr>
            <p:cNvPr id="258" name="Straight Connector 257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10420721" y="2592839"/>
            <a:ext cx="465473" cy="494994"/>
            <a:chOff x="4799075" y="6101471"/>
            <a:chExt cx="419643" cy="446258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oup 262"/>
          <p:cNvGrpSpPr/>
          <p:nvPr/>
        </p:nvGrpSpPr>
        <p:grpSpPr>
          <a:xfrm>
            <a:off x="11057383" y="2602107"/>
            <a:ext cx="465473" cy="494994"/>
            <a:chOff x="4799075" y="6101471"/>
            <a:chExt cx="419643" cy="446258"/>
          </a:xfrm>
        </p:grpSpPr>
        <p:cxnSp>
          <p:nvCxnSpPr>
            <p:cNvPr id="264" name="Straight Connector 263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11688607" y="2621261"/>
            <a:ext cx="465473" cy="494994"/>
            <a:chOff x="4799075" y="6101471"/>
            <a:chExt cx="419643" cy="446258"/>
          </a:xfrm>
        </p:grpSpPr>
        <p:cxnSp>
          <p:nvCxnSpPr>
            <p:cNvPr id="267" name="Straight Connector 266"/>
            <p:cNvCxnSpPr/>
            <p:nvPr/>
          </p:nvCxnSpPr>
          <p:spPr>
            <a:xfrm flipV="1">
              <a:off x="4799075" y="6321815"/>
              <a:ext cx="419643" cy="109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5027612" y="6101471"/>
              <a:ext cx="0" cy="4462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/>
          <p:cNvCxnSpPr/>
          <p:nvPr/>
        </p:nvCxnSpPr>
        <p:spPr>
          <a:xfrm>
            <a:off x="5540007" y="2252943"/>
            <a:ext cx="455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V="1">
            <a:off x="5768544" y="2021617"/>
            <a:ext cx="0" cy="446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9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5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1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9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3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9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5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1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3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9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5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1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7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3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9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2" fill="hold">
                      <p:stCondLst>
                        <p:cond delay="0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>
                      <p:stCondLst>
                        <p:cond delay="0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4" fill="hold">
                      <p:stCondLst>
                        <p:cond delay="0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2" fill="hold">
                      <p:stCondLst>
                        <p:cond delay="0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4" fill="hold">
                      <p:stCondLst>
                        <p:cond delay="0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6" fill="hold">
                      <p:stCondLst>
                        <p:cond delay="0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6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2" fill="hold">
                      <p:stCondLst>
                        <p:cond delay="0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2" fill="hold">
                      <p:stCondLst>
                        <p:cond delay="0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4" fill="hold">
                      <p:stCondLst>
                        <p:cond delay="0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3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4" fill="hold">
                      <p:stCondLst>
                        <p:cond delay="0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3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0" fill="hold">
                      <p:stCondLst>
                        <p:cond delay="0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4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6" fill="hold">
                      <p:stCondLst>
                        <p:cond delay="0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5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2" fill="hold">
                      <p:stCondLst>
                        <p:cond delay="0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4" fill="hold">
                      <p:stCondLst>
                        <p:cond delay="0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52400"/>
            <a:ext cx="10157354" cy="787400"/>
          </a:xfrm>
        </p:spPr>
        <p:txBody>
          <a:bodyPr/>
          <a:lstStyle/>
          <a:p>
            <a:pPr algn="ctr"/>
            <a:r>
              <a:rPr lang="lt-LT" b="1" dirty="0" smtClean="0"/>
              <a:t>LEVELS</a:t>
            </a:r>
            <a:endParaRPr lang="lt-LT" b="1" dirty="0"/>
          </a:p>
        </p:txBody>
      </p:sp>
      <p:sp>
        <p:nvSpPr>
          <p:cNvPr id="7" name="Rectangle 6">
            <a:hlinkClick r:id="" action="ppaction://macro?name=Shuffle_Beginner_EN" highlightClick="1"/>
            <a:hlinkHover r:id="" action="ppaction://noaction" highlightClick="1"/>
          </p:cNvPr>
          <p:cNvSpPr/>
          <p:nvPr/>
        </p:nvSpPr>
        <p:spPr>
          <a:xfrm>
            <a:off x="4662442" y="1342348"/>
            <a:ext cx="3067088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BEGINNER</a:t>
            </a:r>
          </a:p>
          <a:p>
            <a:pPr algn="ctr"/>
            <a:endParaRPr lang="lt-LT" sz="1800" b="1" dirty="0" smtClean="0"/>
          </a:p>
          <a:p>
            <a:pPr algn="ctr"/>
            <a:r>
              <a:rPr lang="lt-LT" sz="1400" dirty="0"/>
              <a:t>All questions worth 2 points</a:t>
            </a:r>
          </a:p>
        </p:txBody>
      </p:sp>
      <p:sp>
        <p:nvSpPr>
          <p:cNvPr id="9" name="Rectangle 8">
            <a:hlinkClick r:id="" action="ppaction://macro?name=Shuffle_Intermediate_EN" highlightClick="1"/>
            <a:hlinkHover r:id="" action="ppaction://noaction" highlightClick="1"/>
          </p:cNvPr>
          <p:cNvSpPr/>
          <p:nvPr/>
        </p:nvSpPr>
        <p:spPr>
          <a:xfrm>
            <a:off x="4662440" y="3033374"/>
            <a:ext cx="3067089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INTERMEDIATE</a:t>
            </a:r>
          </a:p>
          <a:p>
            <a:pPr algn="ctr"/>
            <a:endParaRPr lang="lt-LT" sz="1800" b="1" dirty="0" smtClean="0"/>
          </a:p>
          <a:p>
            <a:pPr algn="ctr"/>
            <a:r>
              <a:rPr lang="lt-LT" sz="1400" dirty="0"/>
              <a:t>All questions worth 4 points</a:t>
            </a:r>
          </a:p>
        </p:txBody>
      </p:sp>
      <p:sp>
        <p:nvSpPr>
          <p:cNvPr id="10" name="Rectangle 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4662440" y="4724400"/>
            <a:ext cx="3067089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EXPERT</a:t>
            </a:r>
          </a:p>
          <a:p>
            <a:pPr algn="ctr"/>
            <a:endParaRPr lang="lt-LT" sz="1800" b="1" dirty="0" smtClean="0"/>
          </a:p>
          <a:p>
            <a:pPr algn="ctr"/>
            <a:r>
              <a:rPr lang="lt-LT" sz="1400" dirty="0"/>
              <a:t>All questions worth </a:t>
            </a:r>
            <a:r>
              <a:rPr lang="en-US" sz="1400" dirty="0"/>
              <a:t>6</a:t>
            </a:r>
            <a:r>
              <a:rPr lang="lt-LT" sz="1400" dirty="0"/>
              <a:t> points</a:t>
            </a:r>
          </a:p>
        </p:txBody>
      </p:sp>
      <p:sp>
        <p:nvSpPr>
          <p:cNvPr id="11" name="Multiply 10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17309" y="1066800"/>
            <a:ext cx="102590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0056812" y="6324600"/>
            <a:ext cx="1676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 to start</a:t>
            </a:r>
            <a:endParaRPr lang="lt-LT" sz="1500" dirty="0"/>
          </a:p>
        </p:txBody>
      </p:sp>
      <p:sp>
        <p:nvSpPr>
          <p:cNvPr id="14" name="Rectangle 13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151812" y="6324600"/>
            <a:ext cx="1676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 to game modes</a:t>
            </a:r>
            <a:endParaRPr lang="lt-LT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7923212" y="53479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(does not work)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29293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VERSION’S INFORMATION</a:t>
            </a:r>
            <a:endParaRPr lang="lt-LT" b="1" dirty="0"/>
          </a:p>
        </p:txBody>
      </p:sp>
      <p:sp>
        <p:nvSpPr>
          <p:cNvPr id="4" name="Rectangle 3">
            <a:hlinkClick r:id="rId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0056812" y="6324600"/>
            <a:ext cx="1676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Back to start </a:t>
            </a:r>
            <a:endParaRPr lang="lt-LT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1117309" y="2743200"/>
            <a:ext cx="1015735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2000" b="1" dirty="0" smtClean="0"/>
              <a:t>v. </a:t>
            </a:r>
            <a:r>
              <a:rPr lang="en-US" sz="2000" b="1" dirty="0" smtClean="0"/>
              <a:t>0.9 (DEMO)</a:t>
            </a:r>
            <a:r>
              <a:rPr lang="lt-LT" sz="2000" b="1" dirty="0" smtClean="0"/>
              <a:t> </a:t>
            </a:r>
            <a:r>
              <a:rPr lang="en-US" sz="2000" b="1" dirty="0"/>
              <a:t>[</a:t>
            </a:r>
            <a:r>
              <a:rPr lang="en-US" sz="2000" b="1" dirty="0" smtClean="0"/>
              <a:t>current version]</a:t>
            </a:r>
            <a:endParaRPr lang="lt-LT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first 19 questions uploaded and broken down by levels</a:t>
            </a:r>
          </a:p>
        </p:txBody>
      </p:sp>
      <p:sp>
        <p:nvSpPr>
          <p:cNvPr id="12" name="Multiply 11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151812" y="6324600"/>
            <a:ext cx="1676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Back to game modes</a:t>
            </a:r>
            <a:endParaRPr lang="lt-LT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1117309" y="3733800"/>
            <a:ext cx="10157354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All the information about older game’s versions you can find on</a:t>
            </a:r>
            <a:r>
              <a:rPr lang="lt-LT" sz="1400" i="1" dirty="0" smtClean="0"/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willyouanswer</a:t>
            </a:r>
            <a:r>
              <a:rPr lang="lt-LT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.weebly.com</a:t>
            </a:r>
          </a:p>
          <a:p>
            <a:pPr algn="ctr"/>
            <a:endParaRPr lang="lt-LT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t-LT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7309" y="1219200"/>
            <a:ext cx="102590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5687960" y="4058453"/>
            <a:ext cx="1016052" cy="304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Go there</a:t>
            </a:r>
            <a:endParaRPr lang="lt-LT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7309" y="228600"/>
            <a:ext cx="10157354" cy="78740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/>
              <a:t>SURF THE WEBSITE</a:t>
            </a:r>
            <a:endParaRPr lang="lt-LT" b="1" dirty="0"/>
          </a:p>
        </p:txBody>
      </p:sp>
      <p:sp>
        <p:nvSpPr>
          <p:cNvPr id="6" name="Rectangle 5"/>
          <p:cNvSpPr/>
          <p:nvPr/>
        </p:nvSpPr>
        <p:spPr>
          <a:xfrm>
            <a:off x="303212" y="1066800"/>
            <a:ext cx="11506200" cy="5105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  </a:t>
            </a:r>
            <a:endParaRPr lang="lt-LT" dirty="0"/>
          </a:p>
        </p:txBody>
      </p:sp>
      <p:sp>
        <p:nvSpPr>
          <p:cNvPr id="7" name="Rectangle 6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0056812" y="6324600"/>
            <a:ext cx="1676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 to start</a:t>
            </a:r>
            <a:endParaRPr lang="lt-LT" sz="1500" dirty="0"/>
          </a:p>
        </p:txBody>
      </p:sp>
      <p:sp>
        <p:nvSpPr>
          <p:cNvPr id="8" name="Rectangle 7">
            <a:hlinkClick r:id="" action="ppaction://hlinkshowjump?jump=lastslideviewed" highlightClick="1"/>
            <a:hlinkHover r:id="" action="ppaction://noaction" highlightClick="1"/>
          </p:cNvPr>
          <p:cNvSpPr/>
          <p:nvPr/>
        </p:nvSpPr>
        <p:spPr>
          <a:xfrm>
            <a:off x="8151812" y="6324600"/>
            <a:ext cx="1676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</a:t>
            </a:r>
            <a:endParaRPr lang="lt-LT" sz="1500" dirty="0"/>
          </a:p>
        </p:txBody>
      </p:sp>
      <p:sp>
        <p:nvSpPr>
          <p:cNvPr id="9" name="Multiply 8">
            <a:hlinkClick r:id="" action="ppaction://hlinkshowjump?jump=endshow" highlightClick="1"/>
          </p:cNvPr>
          <p:cNvSpPr/>
          <p:nvPr/>
        </p:nvSpPr>
        <p:spPr>
          <a:xfrm>
            <a:off x="11504612" y="38100"/>
            <a:ext cx="533400" cy="533400"/>
          </a:xfrm>
          <a:prstGeom prst="mathMultipl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Rectangle 1"/>
          <p:cNvSpPr>
            <a:spLocks/>
          </p:cNvSpPr>
          <p:nvPr/>
        </p:nvSpPr>
        <p:spPr>
          <a:xfrm>
            <a:off x="455612" y="1219200"/>
            <a:ext cx="11201400" cy="4800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9" name="WebBrowser1" r:id="rId2" imgW="11201400" imgH="4800600"/>
        </mc:Choice>
        <mc:Fallback>
          <p:control name="WebBrowser1" r:id="rId2" imgW="11201400" imgH="4800600">
            <p:pic>
              <p:nvPicPr>
                <p:cNvPr id="10" name="WebBrowser1"/>
                <p:cNvPicPr>
                  <a:picLocks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5612" y="1219200"/>
                  <a:ext cx="11201400" cy="4800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0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7309" y="76200"/>
            <a:ext cx="10157354" cy="914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 smtClean="0"/>
              <a:t>SUGGESTIONS FOR IMPROVEMENT</a:t>
            </a:r>
            <a:endParaRPr lang="lt-LT" b="1" dirty="0"/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1117309" y="6395545"/>
            <a:ext cx="3733800" cy="304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srgbClr val="0070C0"/>
                </a:solidFill>
              </a:rPr>
              <a:t>Click to give your suggestion</a:t>
            </a:r>
            <a:endParaRPr lang="lt-LT" sz="14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0056812" y="6324600"/>
            <a:ext cx="1676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 to start</a:t>
            </a:r>
            <a:endParaRPr lang="lt-LT" sz="1500" dirty="0"/>
          </a:p>
        </p:txBody>
      </p:sp>
      <p:sp>
        <p:nvSpPr>
          <p:cNvPr id="7" name="Rectangle 6">
            <a:hlinkClick r:id="" action="ppaction://hlinkshowjump?jump=lastslideviewed" highlightClick="1"/>
            <a:hlinkHover r:id="" action="ppaction://noaction" highlightClick="1"/>
          </p:cNvPr>
          <p:cNvSpPr/>
          <p:nvPr/>
        </p:nvSpPr>
        <p:spPr>
          <a:xfrm>
            <a:off x="8151812" y="6324600"/>
            <a:ext cx="1676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500" dirty="0" smtClean="0"/>
              <a:t>Back</a:t>
            </a:r>
            <a:endParaRPr lang="lt-LT" sz="1500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pp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9610932"/>
                  </p:ext>
                </p:extLst>
              </p:nvPr>
            </p:nvGraphicFramePr>
            <p:xfrm>
              <a:off x="1117563" y="1289835"/>
              <a:ext cx="10157099" cy="488236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App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7563" y="1289835"/>
                <a:ext cx="10157099" cy="488236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86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illyouanswer.weebly.com"/>
  <p:tag name="LOOP" val="-1"/>
  <p:tag name="SIZE" val="90"/>
  <p:tag name="POSITION" val="3"/>
  <p:tag name="RESIDUE" val="0"/>
  <p:tag name="ZOOM" val="100"/>
  <p:tag name="ZOOMINDEX" val="2"/>
  <p:tag name="OVERLAP" val="Rectangle 1"/>
</p:tagLst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098D35FD-9C7B-4959-B06B-7F00C50DFA07}">
  <we:reference id="wa104218073" version="2.1.0.0" store="en-US" storeType="OMEX"/>
  <we:alternateReferences>
    <we:reference id="WA104218073" version="2.1.0.0" store="WA104218073" storeType="OMEX"/>
  </we:alternateReferences>
  <we:properties>
    <we:property name="appSlideData" value="{&quot;slideId&quot;:641,&quot;confidenceLevel&quot;:2}"/>
    <we:property name="url" value="&quot;/free_text_polls/BPi3ZNZazXTos4b/preview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2314</TotalTime>
  <Words>1613</Words>
  <Application>Microsoft Office PowerPoint</Application>
  <PresentationFormat>Custom</PresentationFormat>
  <Paragraphs>752</Paragraphs>
  <Slides>43</Slides>
  <Notes>3</Notes>
  <HiddenSlides>0</HiddenSlides>
  <MMClips>34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Blackadder ITC</vt:lpstr>
      <vt:lpstr>Century Gothic</vt:lpstr>
      <vt:lpstr>Wingdings</vt:lpstr>
      <vt:lpstr>Books 16x9</vt:lpstr>
      <vt:lpstr>Will you answer?</vt:lpstr>
      <vt:lpstr>GAME MODES</vt:lpstr>
      <vt:lpstr>RANDOM SELECTION</vt:lpstr>
      <vt:lpstr>PowerPoint Presentation</vt:lpstr>
      <vt:lpstr>PowerPoint Presentation</vt:lpstr>
      <vt:lpstr>LEVELS</vt:lpstr>
      <vt:lpstr>VERSION’S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you answer?</dc:title>
  <dc:subject>Bible quiz</dc:subject>
  <dc:creator>Irmantas Vilimas</dc:creator>
  <cp:lastModifiedBy>Irmantas Vilimas</cp:lastModifiedBy>
  <cp:revision>222</cp:revision>
  <dcterms:created xsi:type="dcterms:W3CDTF">2018-02-11T13:38:18Z</dcterms:created>
  <dcterms:modified xsi:type="dcterms:W3CDTF">2018-11-04T18:21:02Z</dcterms:modified>
  <cp:contentStatus/>
  <dc:language>Lithuanian</dc:language>
  <cp:version>2.0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